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660"/>
  </p:normalViewPr>
  <p:slideViewPr>
    <p:cSldViewPr snapToGrid="0">
      <p:cViewPr>
        <p:scale>
          <a:sx n="94" d="100"/>
          <a:sy n="94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E346-D83E-BBA1-D8A2-3B07C84DF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D70FE-6498-D656-18EE-0FE161606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5CD18-3CE1-A115-843A-49541E2A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1BE7F-6086-4235-9C5E-E89E32C3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AF2C-A26D-30D1-D278-93A5055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9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F879-BFEF-C7C6-0257-D467810C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2D32B-9810-E0EB-5EE7-6A2F35BA0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500CD-1F12-0497-8405-336C760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11E3-B5D3-CE13-E0DD-C1BB5B06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FBF17-2F36-9989-266F-6005538F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6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BDB9C-B043-1FCA-3F35-9D7C071C9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4D09C-90FA-B052-E27D-A5403EBC2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BEE0-D24D-A82F-050D-10AB09ED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3770E-1D3C-F30B-6580-79C7A359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B3B2-516E-E2C5-517E-CA4B7BFC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2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1230-BC8E-8002-5961-81EE144E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4808-FCBF-4B36-4775-E3B79D703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AAA4-84F0-CC53-5C61-0E482428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4B422-3ECD-565A-66E5-B903BFBA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FFF6E-449B-CB8E-B46C-5EAF8776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8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A545-DE28-3B92-788D-D6452AB2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B5C7E-E606-0C63-BC34-4FD806E6D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388B7-B122-55CC-2B14-67C8ECDF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F6D97-C0BD-03E8-F846-0F5944EF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C99B-21CB-2FB5-5050-1F342DBF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4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4D4C-7A2D-B211-8B9D-1617070E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A1E7-AB78-5063-F9B0-9E3D1FF5D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74771-6979-B12A-D9FD-9A17D4ADE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31C54-D2D5-1BB8-0ED5-908D6ACA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E38B1-06D3-6FFD-639B-CC2B1139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00A42-4BC9-C234-FEC2-0A9B94CB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4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3D17-3DDA-E06E-F9CB-8358F334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DB229-70E0-7625-04EE-37D4BBA3C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5982-5EE9-F83E-1467-7854E887C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2C52F-C150-1C61-246E-5C27F1B77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148D7-DAB5-7F66-FE18-903E1169F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33D86-7745-412C-0C7F-C717FB33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245C3-3699-F30A-2042-EEB449E8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9B2D6-F0A7-B3CE-A302-12CFD0D7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E268-611F-F1D0-1662-661CE1A9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02E4A-90CF-87EC-6C5A-940B368D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05D43-B12D-9DAF-9156-25F79243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8C5B-B523-5835-138D-78C1C7F8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7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16723-DFD8-51A7-20DC-F6D604D9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12551-BC56-2CE3-BE9F-C901D318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867D5-E928-D555-9F0A-B3A2C8FC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F94C-C3D5-9863-D58A-E9744166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4DFF-6EBB-239B-938D-E1E3ACB2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CB3A5-955A-5C31-7DDA-58355E06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2FEE4-8075-BDDB-4CD1-CA6DE0D9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BD6A3-7238-1EC0-6BC4-D4A3E915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736A9-702B-A40A-C515-A0317DA8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C512-55E1-142F-0049-8963EE23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B4FEF-D9C9-01DC-5BF6-4A588DFD1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F311-5352-48BF-6BB8-910D80054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C56EE-1DEB-9BD9-5CAB-92022DE3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C3659-7D01-8659-1118-A30CC92C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96DC1-D7E6-4F3E-3E04-355E7864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37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10F96-8BB1-B8CD-F56F-83333B22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EC98A-733E-A8E0-75C7-87F480CAC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8764-2A68-97EB-B496-C09D7F492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EA5F6-F99A-4FFE-BF6F-9995C1C2D23B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41F99-5A60-6FA4-3681-E72699C34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5124-BD23-5825-A807-47C2F06D7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7253D-7C3B-4EF8-9F20-E09E3E39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0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4AB76-DC9B-9F52-5BCD-76E508D70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" t="14963" r="28568" b="9926"/>
          <a:stretch/>
        </p:blipFill>
        <p:spPr>
          <a:xfrm>
            <a:off x="1300480" y="49028"/>
            <a:ext cx="9458960" cy="67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9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638D5-B89F-C6D5-09E3-DABFE0B37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2" t="15259" r="45062" b="50000"/>
          <a:stretch/>
        </p:blipFill>
        <p:spPr>
          <a:xfrm>
            <a:off x="2824480" y="227489"/>
            <a:ext cx="5242560" cy="3201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04370A-C53F-89FB-71F9-ABD8CA34DD17}"/>
              </a:ext>
            </a:extLst>
          </p:cNvPr>
          <p:cNvSpPr/>
          <p:nvPr/>
        </p:nvSpPr>
        <p:spPr>
          <a:xfrm>
            <a:off x="7162800" y="2123440"/>
            <a:ext cx="904240" cy="130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E58E7-502B-9D91-FD5B-6E3D31EBCC55}"/>
              </a:ext>
            </a:extLst>
          </p:cNvPr>
          <p:cNvSpPr/>
          <p:nvPr/>
        </p:nvSpPr>
        <p:spPr>
          <a:xfrm>
            <a:off x="2824480" y="2692400"/>
            <a:ext cx="812800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5079B-E34F-BAB7-AEA4-2745BA6BE826}"/>
              </a:ext>
            </a:extLst>
          </p:cNvPr>
          <p:cNvSpPr txBox="1"/>
          <p:nvPr/>
        </p:nvSpPr>
        <p:spPr>
          <a:xfrm>
            <a:off x="2874909" y="5893911"/>
            <a:ext cx="524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The Average basket cost for a daily packed lunch – Based on Morrisons on 15</a:t>
            </a:r>
            <a:r>
              <a:rPr lang="en-GB" sz="1600" baseline="30000" dirty="0"/>
              <a:t>th</a:t>
            </a:r>
            <a:r>
              <a:rPr lang="en-GB" sz="1600" dirty="0"/>
              <a:t> May .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7CC244-88DA-F95A-5685-5ECE50315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4" t="10370" r="2494" b="9037"/>
          <a:stretch/>
        </p:blipFill>
        <p:spPr>
          <a:xfrm>
            <a:off x="274320" y="520033"/>
            <a:ext cx="2397760" cy="6010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BDAEE9-A061-1213-5E6C-579E4ACC8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72" t="14667" r="38938" b="32593"/>
          <a:stretch/>
        </p:blipFill>
        <p:spPr>
          <a:xfrm>
            <a:off x="8167898" y="619760"/>
            <a:ext cx="3868220" cy="548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2BC97C-7B84-17D7-47B5-5AB6DEF47F38}"/>
              </a:ext>
            </a:extLst>
          </p:cNvPr>
          <p:cNvSpPr txBox="1"/>
          <p:nvPr/>
        </p:nvSpPr>
        <p:spPr>
          <a:xfrm>
            <a:off x="3230880" y="3931470"/>
            <a:ext cx="453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£12.60 per week x 38 school weeks = £478.80 annually!!</a:t>
            </a:r>
          </a:p>
        </p:txBody>
      </p:sp>
    </p:spTree>
    <p:extLst>
      <p:ext uri="{BB962C8B-B14F-4D97-AF65-F5344CB8AC3E}">
        <p14:creationId xmlns:p14="http://schemas.microsoft.com/office/powerpoint/2010/main" val="31882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ADLaM Display</vt:lpstr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Taylor</dc:creator>
  <cp:lastModifiedBy>Sally Taylor</cp:lastModifiedBy>
  <cp:revision>1</cp:revision>
  <dcterms:created xsi:type="dcterms:W3CDTF">2024-05-15T10:33:37Z</dcterms:created>
  <dcterms:modified xsi:type="dcterms:W3CDTF">2024-05-15T10:55:35Z</dcterms:modified>
</cp:coreProperties>
</file>