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7BD7E2-16C0-42EE-B73A-72C8AE328EFC}" v="1" dt="2020-06-22T11:08:38.4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44CDA-2F8A-4650-BE75-E1F541A4C1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04F1C8-7215-407A-BB44-E8BEE4BEF7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C2475C-1E1F-4051-962F-94267EA1A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0771B-48FE-4F53-B2AD-62C0A297E5E1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CB6DB-9D2D-4452-9D25-7BCF45C17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862220-BCB2-43D7-9119-C2CB8E037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024EC-57EF-488C-9B4F-2F7B652BF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91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7355A-AE86-4DAF-9CC8-5A75B7348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9AA140-79E8-4FD4-9966-A55F7B1860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9AC10C-C82D-4BF1-B9AB-D786457BB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0771B-48FE-4F53-B2AD-62C0A297E5E1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C73308-D186-4F0C-895D-5A50D643A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5771D9-7E99-44A9-AF40-1C3208E1A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024EC-57EF-488C-9B4F-2F7B652BF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391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5069F1-1ED0-434A-92A1-04E9273FEE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A041B4-22EF-4EE0-AADB-37E8813711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3F7D52-03C8-44D7-A3DF-363E09668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0771B-48FE-4F53-B2AD-62C0A297E5E1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6FA9F1-B4A9-4E4D-87BE-02912231E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DC4843-B007-4F9C-A0F1-CE04160D6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024EC-57EF-488C-9B4F-2F7B652BF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133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A371F-79BB-4FB7-A78E-325964CA6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8A9C02-F1F2-4AC1-B0DC-CF492E341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B3BB8-509E-48AE-AFD3-2C3F21358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0771B-48FE-4F53-B2AD-62C0A297E5E1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A02D13-58E3-4B27-8C74-F26D1EEAE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04034C-747F-4A60-A943-64BFB4C97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024EC-57EF-488C-9B4F-2F7B652BF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744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A0BE3-AC51-4AEE-AAF4-F5899EE92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3C3385-0544-4FE2-9999-ED18C1D1C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E72EB-D23A-479A-83BD-5C80C2C5C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0771B-48FE-4F53-B2AD-62C0A297E5E1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773E1E-9EEF-423C-BF4E-FD1855A08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52FCB-667C-4694-B6C6-669270431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024EC-57EF-488C-9B4F-2F7B652BF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43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EA020-2CDC-45A7-882F-4E5251DBF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60068-FCBC-42AF-B249-1713ACA196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6FE75B-7C5C-4E68-AF06-E2C6364EFE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78A4B3-35E3-4BBA-87BE-3F5A7DBAC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0771B-48FE-4F53-B2AD-62C0A297E5E1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40B88E-53F8-4D44-8E99-77744A98D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7A8A2C-0075-4DE7-8B61-8A1B22860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024EC-57EF-488C-9B4F-2F7B652BF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00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F8FF4-A132-482A-9019-D0837D31B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8D9FA5-AE97-40D9-85A0-18275AA301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90EDB6-8762-4219-8092-3A0C41CCF4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8A96C2-CEDB-4689-AB75-2244DBA558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ED5CF7-22B0-40FD-AC81-B04FB1883C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5D4A50-019A-44C6-AA5C-952A8007B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0771B-48FE-4F53-B2AD-62C0A297E5E1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E55A7-BB3F-4808-9B38-06B3A54AC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0B88F1-0B38-478E-B1DA-6B326D4BA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024EC-57EF-488C-9B4F-2F7B652BF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478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CFA8F-864E-42BC-ACF4-F182F259B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EDA104-AAC1-4469-9F82-9BB6DCE3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0771B-48FE-4F53-B2AD-62C0A297E5E1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3E4531-78B7-4CDF-8A88-60722CB0B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BD33BD-561D-4CFF-BE42-758994B22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024EC-57EF-488C-9B4F-2F7B652BF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7613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B86333-9054-4284-ACF7-D39C82C8D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0771B-48FE-4F53-B2AD-62C0A297E5E1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753947-28A5-4737-B2AC-18AD3058E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5DF0C2-4927-4DB4-A727-284BFF62D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024EC-57EF-488C-9B4F-2F7B652BF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569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0DEE2-E40E-401E-9305-DFCE772D9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17985-AD6D-456F-92D9-0E93B5034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802EF4-D075-43FF-B25C-E3DD63CA9D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5AAB56-4DE8-4E01-957B-2CBBA06AA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0771B-48FE-4F53-B2AD-62C0A297E5E1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36D671-41BB-4CDC-9DB5-3F0D4B354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1D35E0-8F9F-44A2-A1FA-B4BDAA7E5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024EC-57EF-488C-9B4F-2F7B652BF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046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1866E-4AF8-413B-B589-2D2B3080C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72EB90-310A-4070-87B2-2B6D9B7651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356190-3E0F-465A-B2C6-370DB603E8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F69627-2172-47A5-98A1-8F45066AB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0771B-48FE-4F53-B2AD-62C0A297E5E1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057DDC-B648-4F2A-99FD-C070EC554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CD3470-E26A-4334-8C2F-A75AED07F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024EC-57EF-488C-9B4F-2F7B652BF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670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4C6AD2-E9B0-4E2C-826F-059633DF1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09D02C-4459-48BF-8A04-7BE7208073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CF19CA-F98E-4A0D-8E29-4528A26360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0771B-48FE-4F53-B2AD-62C0A297E5E1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4458E2-AD7F-4A5A-BD9B-D8CC390516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446608-6464-408F-96C8-B04B135A81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024EC-57EF-488C-9B4F-2F7B652BF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566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tar in the background&#10;&#10;Description automatically generated">
            <a:extLst>
              <a:ext uri="{FF2B5EF4-FFF2-40B4-BE49-F238E27FC236}">
                <a16:creationId xmlns:a16="http://schemas.microsoft.com/office/drawing/2014/main" id="{177F4DE7-1691-4226-ACE1-6C752EA3E4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2672"/>
            <a:ext cx="12192000" cy="704067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68596EB-7885-445F-91C9-47D977342594}"/>
              </a:ext>
            </a:extLst>
          </p:cNvPr>
          <p:cNvSpPr txBox="1"/>
          <p:nvPr/>
        </p:nvSpPr>
        <p:spPr>
          <a:xfrm>
            <a:off x="3112317" y="2130804"/>
            <a:ext cx="64930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00B0F0"/>
                </a:solidFill>
              </a:rPr>
              <a:t>My Very Electric Mood Just Uttered Nureonic Cell</a:t>
            </a:r>
          </a:p>
        </p:txBody>
      </p:sp>
    </p:spTree>
    <p:extLst>
      <p:ext uri="{BB962C8B-B14F-4D97-AF65-F5344CB8AC3E}">
        <p14:creationId xmlns:p14="http://schemas.microsoft.com/office/powerpoint/2010/main" val="3612704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33DFC53F85054BAE316BD689EF3795" ma:contentTypeVersion="2" ma:contentTypeDescription="Create a new document." ma:contentTypeScope="" ma:versionID="520e696c7176759a4f93ddc1d3dc6af5">
  <xsd:schema xmlns:xsd="http://www.w3.org/2001/XMLSchema" xmlns:xs="http://www.w3.org/2001/XMLSchema" xmlns:p="http://schemas.microsoft.com/office/2006/metadata/properties" xmlns:ns3="4220929e-9998-478e-8aac-47941f43bbcd" targetNamespace="http://schemas.microsoft.com/office/2006/metadata/properties" ma:root="true" ma:fieldsID="782c050fca34d79936258d87c05155b1" ns3:_="">
    <xsd:import namespace="4220929e-9998-478e-8aac-47941f43bbc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20929e-9998-478e-8aac-47941f43bb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8D142E-D3C9-4765-A101-4FD1461FA2C9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microsoft.com/office/2006/metadata/properties"/>
    <ds:schemaRef ds:uri="4220929e-9998-478e-8aac-47941f43bbcd"/>
    <ds:schemaRef ds:uri="http://purl.org/dc/elements/1.1/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E507F00-D314-4BA6-977D-35C0ED6ACC4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B959819-0A41-4646-8AB1-60579B9E0C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20929e-9998-478e-8aac-47941f43bb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Cobb, Tim</dc:creator>
  <cp:lastModifiedBy>Cobb, Tim</cp:lastModifiedBy>
  <cp:revision>1</cp:revision>
  <dcterms:created xsi:type="dcterms:W3CDTF">2020-06-22T11:03:37Z</dcterms:created>
  <dcterms:modified xsi:type="dcterms:W3CDTF">2020-06-22T11:09:31Z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0x010100E933DFC53F85054BAE316BD689EF3795</vt:lpwstr>
  </property>
</Properties>
</file>