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AC1F9-7C29-4B6A-957A-4F0339B3D1E5}" v="73" dt="2020-04-22T10:19:56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1574-C47F-4EA1-B852-A8B2256FC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1D1B97-908D-4731-AB53-5B59831E9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4FAF6-2124-4991-927D-EA635362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E6513-C2AE-4A96-AF38-45D7237F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2CCFE-EF55-4FB3-940A-379A9D95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57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CAA1-4E61-420F-8195-6B0CB7D6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2607B-0EDC-4034-A26E-B01D35692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5ACEE-9178-4C0C-9DED-66787A008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836AC-954C-430B-9970-A0E31254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3B37F-FB9E-49C8-9CB1-D511A56E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0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667D19-017B-4E54-A74C-B1C779962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83F7E-3713-462E-A62E-C379AAED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2B44D-1D18-45F8-8A73-D1F185BE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FB43B-CC10-403B-BDC4-AB765181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A69A0-E5F2-4239-BC8E-A0BB0C84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3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A8B0C-8877-450F-9EA4-06522DFB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7190B-9A71-4014-BE1B-947C8DFCA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A734F-D190-4E3B-8BB0-DD90B56B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27B28-E090-4459-8FAD-DB78EA9E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269B3-69D2-4307-B42C-42E9E63E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267-AB61-4476-86C7-E52418E5A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90CB2-5CEE-4D38-8541-5D438EAC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7597B-6B62-454B-9E31-4C94E5DA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FDB0C-51D0-4E96-9A56-0F23A59E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C7363-79CA-482B-96C3-275F8572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9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5488-CDB8-4F9A-B770-C97819A4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29769-873E-4FA5-BEC3-7C59470AB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B4A24-CB84-4B70-A2AB-EB47AA104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30FEB-454E-42B1-9D33-05CFAEBEC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9A076-97A8-4F8B-9497-F0906AD1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69FC0-A4C2-468C-8774-9CF42853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3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5B7D5-53FF-4951-BDD8-1E9740BAC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32052-78CD-4E94-9103-F546DFC5C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17709-8A14-4BFE-ADB6-27EB4DBD3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F91394-0B12-487F-B3C0-8CA3551EE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B4D9E-B4BB-4D07-83CE-F822D864A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DF4FF-633F-471D-80D9-32660C90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EB8C39-0E5B-4D0D-8844-982712B7C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F517E8-55D4-4017-89F2-FAF3085B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1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A2C2-FB72-489A-B873-B8778A473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AE5C7-D8F4-42A0-BDDA-44480454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69005E-1EB3-4DDA-A131-ED7FBD4A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AC3FAA-547C-4E1F-8F36-AAE12AC8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86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04119-CB11-4279-9078-AE93BA0C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4E76C-E706-46F1-8687-2031E83F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5F184-3A96-4943-98C1-23D11442B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7A3D-34C4-4F71-8C25-709763983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68A9F-0160-4950-A3EF-DB343C279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373E8-31A7-4419-9A7F-05DE3D0A2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A85F0-A861-440A-8BD5-742B3F44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DEF42-C878-4A1D-B0AD-4D8E4380F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9A025-B2FF-4937-B701-55D79851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0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3005-8F63-4A7C-84BE-E2154B6B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30C44-F9FA-40D9-B27B-2262D6023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60280-67AA-4BAA-9CA8-ACC85316B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67CB4-5E6A-4C9D-8A16-EBD25949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2F7B3-8B85-4DB7-BDF3-3EF9DA9F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1FD01-CEDB-4CFB-A288-F555F709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79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E35AC-79F9-465F-9F31-04718D4A7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22659-CC28-4C96-830F-77A337274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79357-32C4-4DB8-BD63-D580AC3AF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F2A17-BA84-4FD3-B4F4-B7C00D850A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F7C4D-D507-4B0C-9A86-9C122972F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36C61-10BC-400C-B386-28EE9B7CF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144D-1F56-4E7D-8A4F-51E3101F9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20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6684F1-A0C6-4697-B1DD-32A6B5968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4" y="1360481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en-GB" sz="5000" u="sng">
                <a:solidFill>
                  <a:schemeClr val="bg1"/>
                </a:solidFill>
              </a:rPr>
              <a:t>My nocturnal animal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AC120-0671-4D8F-95EE-86B172680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3840156"/>
            <a:ext cx="4605340" cy="1655762"/>
          </a:xfrm>
        </p:spPr>
        <p:txBody>
          <a:bodyPr>
            <a:normAutofit/>
          </a:bodyPr>
          <a:lstStyle/>
          <a:p>
            <a:pPr algn="l"/>
            <a:r>
              <a:rPr lang="en-GB" sz="2000">
                <a:solidFill>
                  <a:schemeClr val="bg1"/>
                </a:solidFill>
              </a:rPr>
              <a:t>Mack’s</a:t>
            </a:r>
          </a:p>
        </p:txBody>
      </p:sp>
      <p:pic>
        <p:nvPicPr>
          <p:cNvPr id="1026" name="Picture 2" descr="Relaxing Sleep Music and Night Nature Sounds: Soft Crickets ...">
            <a:extLst>
              <a:ext uri="{FF2B5EF4-FFF2-40B4-BE49-F238E27FC236}">
                <a16:creationId xmlns:a16="http://schemas.microsoft.com/office/drawing/2014/main" id="{E86A311E-0008-428F-8A53-C7FF5C7598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1" r="22920" b="1"/>
          <a:stretch/>
        </p:blipFill>
        <p:spPr bwMode="auto">
          <a:xfrm>
            <a:off x="580073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66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ountain, outdoor, nature, snow&#10;&#10;Description automatically generated">
            <a:extLst>
              <a:ext uri="{FF2B5EF4-FFF2-40B4-BE49-F238E27FC236}">
                <a16:creationId xmlns:a16="http://schemas.microsoft.com/office/drawing/2014/main" id="{4E725F1D-DBA0-46F9-B5B3-9E1B4AAE0F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25184-826D-459A-B23B-A1E636CC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GB" sz="3600" u="sng"/>
              <a:t>What it looks like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A5D07-FBDD-4507-87E3-5DD0A1DB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1800" dirty="0"/>
              <a:t>My nocturnal animal has a grey and blue stripe pattern and looks like a wolf but has red furry legs and lurks in their burrow in the daytime but when it comes out it has snarling teeth . It has a long snout and deep black nose.</a:t>
            </a:r>
          </a:p>
        </p:txBody>
      </p:sp>
    </p:spTree>
    <p:extLst>
      <p:ext uri="{BB962C8B-B14F-4D97-AF65-F5344CB8AC3E}">
        <p14:creationId xmlns:p14="http://schemas.microsoft.com/office/powerpoint/2010/main" val="205555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2" name="chimes.wav"/>
          </p:stSnd>
        </p:sndAc>
      </p:transition>
    </mc:Choice>
    <mc:Fallback xmlns="">
      <p:transition spd="slow">
        <p:dissolve/>
        <p:sndAc>
          <p:stSnd>
            <p:snd r:embed="rId4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E5E4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Rehoming a Rabbit | Scottish SPCA">
            <a:extLst>
              <a:ext uri="{FF2B5EF4-FFF2-40B4-BE49-F238E27FC236}">
                <a16:creationId xmlns:a16="http://schemas.microsoft.com/office/drawing/2014/main" id="{F34B4CA6-F777-4845-90FD-9B9D354D25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9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E7A3F-0F7F-433F-ACF9-18FE2840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00B0F0"/>
                </a:solidFill>
              </a:rPr>
              <a:t>My nocturnal animal eats rabbits as it is the size of a wolf .It also eats vegetation, especially vegetables.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676B5B-8931-4302-8AB1-410427EE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2" y="4741528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GB" u="sng" dirty="0">
                <a:solidFill>
                  <a:srgbClr val="00B0F0"/>
                </a:solidFill>
              </a:rPr>
              <a:t>Its prey</a:t>
            </a:r>
          </a:p>
        </p:txBody>
      </p:sp>
    </p:spTree>
    <p:extLst>
      <p:ext uri="{BB962C8B-B14F-4D97-AF65-F5344CB8AC3E}">
        <p14:creationId xmlns:p14="http://schemas.microsoft.com/office/powerpoint/2010/main" val="374282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suction.wav"/>
          </p:stSnd>
        </p:sndAc>
      </p:transition>
    </mc:Choice>
    <mc:Fallback xmlns="">
      <p:transition spd="slow">
        <p:fade/>
        <p:sndAc>
          <p:stSnd>
            <p:snd r:embed="rId4" name="suction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6697525" cy="1877811"/>
          </a:xfrm>
          <a:prstGeom prst="rect">
            <a:avLst/>
          </a:prstGeom>
          <a:solidFill>
            <a:srgbClr val="4F443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dark, bowl, cat, blurry&#10;&#10;Description automatically generated">
            <a:extLst>
              <a:ext uri="{FF2B5EF4-FFF2-40B4-BE49-F238E27FC236}">
                <a16:creationId xmlns:a16="http://schemas.microsoft.com/office/drawing/2014/main" id="{9E42982F-94C6-4C74-9FCD-59E09EE84F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8" r="10540" b="-1"/>
          <a:stretch/>
        </p:blipFill>
        <p:spPr>
          <a:xfrm>
            <a:off x="458921" y="2480956"/>
            <a:ext cx="4402377" cy="391812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2480956"/>
            <a:ext cx="2115455" cy="1898903"/>
          </a:xfrm>
          <a:prstGeom prst="rect">
            <a:avLst/>
          </a:prstGeom>
          <a:solidFill>
            <a:srgbClr val="9D7A4F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29023"/>
            <a:ext cx="2107363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27567" y="450221"/>
            <a:ext cx="4405512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6F947-F81C-42C2-B79F-A684E605B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/>
              <a:t>It lives in temperate countries in holes and dig a network of tunnels to transport themselves around.  My nocturnal Animal is called… the moonlit walf pronounced wa-lf.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0ED44C-1F55-4934-A41F-242CE39A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GB" u="sng">
                <a:solidFill>
                  <a:srgbClr val="FFFFFF"/>
                </a:solidFill>
              </a:rPr>
              <a:t>Its habitat </a:t>
            </a:r>
          </a:p>
        </p:txBody>
      </p:sp>
    </p:spTree>
    <p:extLst>
      <p:ext uri="{BB962C8B-B14F-4D97-AF65-F5344CB8AC3E}">
        <p14:creationId xmlns:p14="http://schemas.microsoft.com/office/powerpoint/2010/main" val="2710895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airplane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4" name="explod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33DFC53F85054BAE316BD689EF3795" ma:contentTypeVersion="2" ma:contentTypeDescription="Create a new document." ma:contentTypeScope="" ma:versionID="520e696c7176759a4f93ddc1d3dc6af5">
  <xsd:schema xmlns:xsd="http://www.w3.org/2001/XMLSchema" xmlns:xs="http://www.w3.org/2001/XMLSchema" xmlns:p="http://schemas.microsoft.com/office/2006/metadata/properties" xmlns:ns3="4220929e-9998-478e-8aac-47941f43bbcd" targetNamespace="http://schemas.microsoft.com/office/2006/metadata/properties" ma:root="true" ma:fieldsID="782c050fca34d79936258d87c05155b1" ns3:_="">
    <xsd:import namespace="4220929e-9998-478e-8aac-47941f43bb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0929e-9998-478e-8aac-47941f43b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BC8991-0EB4-46B5-9B5D-A95120D3FD59}">
  <ds:schemaRefs>
    <ds:schemaRef ds:uri="4220929e-9998-478e-8aac-47941f43bbcd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86F2444-5D66-48CE-8438-91F41FC113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8ACE3D-DF15-4A4B-8E1F-1D7EF143ED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0929e-9998-478e-8aac-47941f43bb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112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My nocturnal animal</vt:lpstr>
      <vt:lpstr>What it looks like</vt:lpstr>
      <vt:lpstr>Its prey</vt:lpstr>
      <vt:lpstr>Its habitat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nocturnal animal</dc:title>
  <dc:creator>Cobb, Tim</dc:creator>
  <cp:lastModifiedBy>Cobb, Tim</cp:lastModifiedBy>
  <cp:revision>1</cp:revision>
  <dcterms:created xsi:type="dcterms:W3CDTF">2020-04-22T10:17:25Z</dcterms:created>
  <dcterms:modified xsi:type="dcterms:W3CDTF">2020-04-24T12:14:50Z</dcterms:modified>
</cp:coreProperties>
</file>