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63" r:id="rId8"/>
    <p:sldId id="264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1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00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0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3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36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23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53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5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1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2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34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2D9C2-7367-4B62-B72B-76A97154EAA9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60C8C-912F-4B38-8154-83A0CC1A5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34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6367"/>
            <a:ext cx="9144000" cy="1142182"/>
          </a:xfrm>
        </p:spPr>
        <p:txBody>
          <a:bodyPr>
            <a:normAutofit/>
          </a:bodyPr>
          <a:lstStyle/>
          <a:p>
            <a:r>
              <a:rPr lang="en-GB" dirty="0" smtClean="0"/>
              <a:t>Environmental Art </a:t>
            </a:r>
            <a:endParaRPr lang="en-GB" dirty="0"/>
          </a:p>
        </p:txBody>
      </p:sp>
      <p:pic>
        <p:nvPicPr>
          <p:cNvPr id="1026" name="Picture 2" descr="Top Environmental Influencers 2016 | GreenMa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954995"/>
            <a:ext cx="97917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1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/>
              <a:t>Environmental Artists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4434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What is an environmental artist? </a:t>
            </a:r>
            <a:endParaRPr lang="en-GB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1445" y="2456597"/>
            <a:ext cx="11191164" cy="1695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GB" sz="3000" dirty="0" smtClean="0"/>
              <a:t>Environmental artists raise awareness of some of the environmental problems our planet faces through their art.</a:t>
            </a:r>
          </a:p>
          <a:p>
            <a:pPr algn="just"/>
            <a:endParaRPr lang="en-GB" dirty="0" smtClean="0"/>
          </a:p>
          <a:p>
            <a:pPr algn="just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41445" y="4643413"/>
            <a:ext cx="111911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000" dirty="0" smtClean="0"/>
              <a:t>What kind of problems do you think our planet faces at the moment?</a:t>
            </a:r>
          </a:p>
          <a:p>
            <a:pPr>
              <a:lnSpc>
                <a:spcPct val="150000"/>
              </a:lnSpc>
            </a:pPr>
            <a:r>
              <a:rPr lang="en-GB" sz="3000" dirty="0" smtClean="0"/>
              <a:t>Discuss your ideas with an adult…  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86660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848" y="651917"/>
            <a:ext cx="10515600" cy="21185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000" dirty="0"/>
              <a:t> The artists use natural materials which are found in nature to create their artwork. Their artwork will usually be found within nature itself, rather than in an art studio</a:t>
            </a:r>
            <a:r>
              <a:rPr lang="en-GB" sz="3000" dirty="0" smtClean="0"/>
              <a:t>. What kind of natural materials do you think the artists may use? </a:t>
            </a:r>
            <a:endParaRPr lang="en-GB" sz="3000" dirty="0"/>
          </a:p>
        </p:txBody>
      </p:sp>
      <p:sp>
        <p:nvSpPr>
          <p:cNvPr id="4" name="Rectangle 3"/>
          <p:cNvSpPr/>
          <p:nvPr/>
        </p:nvSpPr>
        <p:spPr>
          <a:xfrm>
            <a:off x="851848" y="4001532"/>
            <a:ext cx="1059066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000" dirty="0"/>
              <a:t> Environmental art was first introduced in the </a:t>
            </a:r>
            <a:r>
              <a:rPr lang="en-GB" sz="3000" dirty="0" smtClean="0"/>
              <a:t>1960’s (over 60 years ago) </a:t>
            </a:r>
            <a:r>
              <a:rPr lang="en-GB" sz="3000" dirty="0"/>
              <a:t>and is sometimes known as Land Art, Earth Art </a:t>
            </a:r>
            <a:r>
              <a:rPr lang="en-GB" sz="3000" dirty="0" smtClean="0"/>
              <a:t>and/or </a:t>
            </a:r>
            <a:r>
              <a:rPr lang="en-GB" sz="3000" dirty="0"/>
              <a:t>Sustainable Art. </a:t>
            </a:r>
          </a:p>
        </p:txBody>
      </p:sp>
    </p:spTree>
    <p:extLst>
      <p:ext uri="{BB962C8B-B14F-4D97-AF65-F5344CB8AC3E}">
        <p14:creationId xmlns:p14="http://schemas.microsoft.com/office/powerpoint/2010/main" val="90534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Who will we be learning about?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 Over the next few weeks, we will be learning about a number of Environmental artists. These will include Nils Udo, Richard Long, Andy Goldsworthy and Agnes Denes.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495" y="4001294"/>
            <a:ext cx="1743075" cy="2619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892" y="4214878"/>
            <a:ext cx="2066925" cy="2209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7641" y="4541240"/>
            <a:ext cx="2628900" cy="1733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08365" y="3814828"/>
            <a:ext cx="17526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24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113"/>
            <a:ext cx="10515600" cy="1325563"/>
          </a:xfrm>
        </p:spPr>
        <p:txBody>
          <a:bodyPr/>
          <a:lstStyle/>
          <a:p>
            <a:r>
              <a:rPr lang="en-GB" b="1" dirty="0" smtClean="0"/>
              <a:t>Our First </a:t>
            </a:r>
            <a:r>
              <a:rPr lang="en-GB" b="1" dirty="0"/>
              <a:t>A</a:t>
            </a:r>
            <a:r>
              <a:rPr lang="en-GB" b="1" dirty="0" smtClean="0"/>
              <a:t>ctivity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9158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000" dirty="0" smtClean="0"/>
              <a:t> As an introduction to our environmental art topic, you are going to create a sound map. Take a piece of paper out into your garden (or on a walk in your local area) and listen carefully to what </a:t>
            </a:r>
            <a:r>
              <a:rPr lang="en-GB" sz="3000" u="sng" dirty="0" smtClean="0"/>
              <a:t>natural</a:t>
            </a:r>
            <a:r>
              <a:rPr lang="en-GB" sz="3000" dirty="0" smtClean="0"/>
              <a:t> sounds you can hear. 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000" dirty="0"/>
              <a:t> </a:t>
            </a:r>
            <a:r>
              <a:rPr lang="en-GB" sz="3000" dirty="0" smtClean="0"/>
              <a:t>You are going to represent these sounds with graphic scores (pictures, symbols, shapes, words and marks). </a:t>
            </a:r>
            <a:endParaRPr lang="en-GB" sz="3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68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Graphic Scores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196618" cy="217316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000" dirty="0" smtClean="0"/>
              <a:t> When creating your graphic scores to represent the sounds of nature, think carefully about the sound and how you could portray this.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3000" dirty="0" smtClean="0"/>
              <a:t> Is the sound long or short, quite or loud, high or low (pitch)? </a:t>
            </a:r>
            <a:endParaRPr lang="en-GB" sz="3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296" y="1464062"/>
            <a:ext cx="2734813" cy="45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4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541" y="365125"/>
            <a:ext cx="10515600" cy="1325563"/>
          </a:xfrm>
        </p:spPr>
        <p:txBody>
          <a:bodyPr/>
          <a:lstStyle/>
          <a:p>
            <a:r>
              <a:rPr lang="en-GB" b="1" dirty="0" smtClean="0"/>
              <a:t>Creating your own Sound </a:t>
            </a:r>
            <a:r>
              <a:rPr lang="en-GB" b="1" dirty="0"/>
              <a:t>M</a:t>
            </a:r>
            <a:r>
              <a:rPr lang="en-GB" b="1" dirty="0" smtClean="0"/>
              <a:t>ap</a:t>
            </a:r>
            <a:endParaRPr lang="en-GB" b="1" dirty="0"/>
          </a:p>
        </p:txBody>
      </p:sp>
      <p:pic>
        <p:nvPicPr>
          <p:cNvPr id="3074" name="Picture 2" descr="Home made sound map by Sensory Tru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41" y="1895405"/>
            <a:ext cx="5693567" cy="379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82688" y="1690688"/>
            <a:ext cx="53635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dirty="0" smtClean="0"/>
              <a:t>This may not be the best example of a sound map, but it demonstrates the use of graphic scores to represent sounds. 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 smtClean="0"/>
              <a:t>The idea is that you draw a picture of yourself in the middle of the paper, before representing the sounds around you, in the direction which you think they are coming from.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525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Creating your own Sound Map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 smtClean="0"/>
              <a:t>Once you have completed your sound map, make sure that it is coloured neatly. You can also label your graphic scores using a separate key if you would like to let other people know what sounds you heard.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86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392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Environmental Art </vt:lpstr>
      <vt:lpstr>Environmental Artists </vt:lpstr>
      <vt:lpstr>PowerPoint Presentation</vt:lpstr>
      <vt:lpstr>Who will we be learning about?</vt:lpstr>
      <vt:lpstr>Our First Activity</vt:lpstr>
      <vt:lpstr>Graphic Scores </vt:lpstr>
      <vt:lpstr>Creating your own Sound Map</vt:lpstr>
      <vt:lpstr>Creating your own Sound Map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WALT: explore and respond to direct sensory experiences within our environment.</dc:title>
  <dc:creator>Loveny</dc:creator>
  <cp:lastModifiedBy>pupil</cp:lastModifiedBy>
  <cp:revision>21</cp:revision>
  <cp:lastPrinted>2021-01-07T11:32:04Z</cp:lastPrinted>
  <dcterms:created xsi:type="dcterms:W3CDTF">2020-12-08T14:20:20Z</dcterms:created>
  <dcterms:modified xsi:type="dcterms:W3CDTF">2021-01-08T09:39:53Z</dcterms:modified>
</cp:coreProperties>
</file>