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5/15/2020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5/15/2020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person, playing, man, window&#10;&#10;Description automatically generated">
            <a:extLst>
              <a:ext uri="{FF2B5EF4-FFF2-40B4-BE49-F238E27FC236}">
                <a16:creationId xmlns:a16="http://schemas.microsoft.com/office/drawing/2014/main" id="{456E3663-D681-4558-A2CC-18FF3712BAE4}"/>
              </a:ext>
            </a:extLst>
          </p:cNvPr>
          <p:cNvPicPr>
            <a:picLocks noChangeAspect="1"/>
          </p:cNvPicPr>
          <p:nvPr/>
        </p:nvPicPr>
        <p:blipFill rotWithShape="1">
          <a:blip r:embed="rId2"/>
          <a:srcRect t="18440" b="10037"/>
          <a:stretch/>
        </p:blipFill>
        <p:spPr>
          <a:xfrm>
            <a:off x="-1" y="-1"/>
            <a:ext cx="12192001" cy="4883281"/>
          </a:xfrm>
          <a:prstGeom prst="rect">
            <a:avLst/>
          </a:prstGeom>
        </p:spPr>
      </p:pic>
      <p:sp>
        <p:nvSpPr>
          <p:cNvPr id="22" name="Freeform 9">
            <a:extLst>
              <a:ext uri="{FF2B5EF4-FFF2-40B4-BE49-F238E27FC236}">
                <a16:creationId xmlns:a16="http://schemas.microsoft.com/office/drawing/2014/main" id="{FD93103C-50F9-4D8C-9032-AB9F9BA5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2D072-08B0-41F3-8CCA-8D4B7BF82464}"/>
              </a:ext>
            </a:extLst>
          </p:cNvPr>
          <p:cNvSpPr>
            <a:spLocks noGrp="1"/>
          </p:cNvSpPr>
          <p:nvPr>
            <p:ph type="ctrTitle"/>
          </p:nvPr>
        </p:nvSpPr>
        <p:spPr>
          <a:xfrm>
            <a:off x="812788" y="4895558"/>
            <a:ext cx="10572000" cy="779529"/>
          </a:xfrm>
        </p:spPr>
        <p:txBody>
          <a:bodyPr>
            <a:normAutofit/>
          </a:bodyPr>
          <a:lstStyle/>
          <a:p>
            <a:r>
              <a:rPr lang="en-GB" sz="4000"/>
              <a:t>Bude - Cerenety campsite </a:t>
            </a:r>
          </a:p>
        </p:txBody>
      </p:sp>
      <p:sp>
        <p:nvSpPr>
          <p:cNvPr id="3" name="Subtitle 2">
            <a:extLst>
              <a:ext uri="{FF2B5EF4-FFF2-40B4-BE49-F238E27FC236}">
                <a16:creationId xmlns:a16="http://schemas.microsoft.com/office/drawing/2014/main" id="{2EE2DFDE-1058-4840-96B5-345F567F9D16}"/>
              </a:ext>
            </a:extLst>
          </p:cNvPr>
          <p:cNvSpPr>
            <a:spLocks noGrp="1"/>
          </p:cNvSpPr>
          <p:nvPr>
            <p:ph type="subTitle" idx="1"/>
          </p:nvPr>
        </p:nvSpPr>
        <p:spPr>
          <a:xfrm>
            <a:off x="810001" y="5594110"/>
            <a:ext cx="10572000" cy="433064"/>
          </a:xfrm>
        </p:spPr>
        <p:txBody>
          <a:bodyPr>
            <a:normAutofit/>
          </a:bodyPr>
          <a:lstStyle/>
          <a:p>
            <a:r>
              <a:rPr lang="en-GB" i="1"/>
              <a:t>Family camping holiday </a:t>
            </a:r>
          </a:p>
        </p:txBody>
      </p:sp>
    </p:spTree>
    <p:extLst>
      <p:ext uri="{BB962C8B-B14F-4D97-AF65-F5344CB8AC3E}">
        <p14:creationId xmlns:p14="http://schemas.microsoft.com/office/powerpoint/2010/main" val="55924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32B7E1-FA39-4AA0-BCEA-F9390F9D95E7}"/>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b="1"/>
              <a:t>Design for a camping chair</a:t>
            </a:r>
          </a:p>
        </p:txBody>
      </p:sp>
      <p:pic>
        <p:nvPicPr>
          <p:cNvPr id="5" name="Picture Placeholder 4">
            <a:extLst>
              <a:ext uri="{FF2B5EF4-FFF2-40B4-BE49-F238E27FC236}">
                <a16:creationId xmlns:a16="http://schemas.microsoft.com/office/drawing/2014/main" id="{E414F143-4622-467E-BCBC-AA5645FB0C9C}"/>
              </a:ext>
            </a:extLst>
          </p:cNvPr>
          <p:cNvPicPr>
            <a:picLocks noGrp="1" noChangeAspect="1"/>
          </p:cNvPicPr>
          <p:nvPr>
            <p:ph type="pic" sz="quarter" idx="13"/>
          </p:nvPr>
        </p:nvPicPr>
        <p:blipFill rotWithShape="1">
          <a:blip r:embed="rId2"/>
          <a:srcRect l="3246" r="12313" b="2"/>
          <a:stretch/>
        </p:blipFill>
        <p:spPr>
          <a:xfrm rot="5400000">
            <a:off x="5717458" y="383458"/>
            <a:ext cx="6858000" cy="6091084"/>
          </a:xfrm>
          <a:prstGeom prst="rect">
            <a:avLst/>
          </a:prstGeom>
        </p:spPr>
      </p:pic>
    </p:spTree>
    <p:extLst>
      <p:ext uri="{BB962C8B-B14F-4D97-AF65-F5344CB8AC3E}">
        <p14:creationId xmlns:p14="http://schemas.microsoft.com/office/powerpoint/2010/main" val="274207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5" descr="A screen shot of a map&#10;&#10;Description automatically generated">
            <a:extLst>
              <a:ext uri="{FF2B5EF4-FFF2-40B4-BE49-F238E27FC236}">
                <a16:creationId xmlns:a16="http://schemas.microsoft.com/office/drawing/2014/main" id="{D0721928-5F5C-43B5-ADF6-95BC0357AE3B}"/>
              </a:ext>
            </a:extLst>
          </p:cNvPr>
          <p:cNvPicPr>
            <a:picLocks noChangeAspect="1"/>
          </p:cNvPicPr>
          <p:nvPr/>
        </p:nvPicPr>
        <p:blipFill rotWithShape="1">
          <a:blip r:embed="rId2">
            <a:duotone>
              <a:schemeClr val="accent1">
                <a:shade val="45000"/>
                <a:satMod val="135000"/>
              </a:schemeClr>
              <a:prstClr val="white"/>
            </a:duotone>
          </a:blip>
          <a:srcRect t="23972" b="24265"/>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90814A6D-51DC-4E3F-B3C1-B4B7517F1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349A41-FB9A-405C-9C68-20A1496C0AB7}"/>
              </a:ext>
            </a:extLst>
          </p:cNvPr>
          <p:cNvSpPr>
            <a:spLocks noGrp="1"/>
          </p:cNvSpPr>
          <p:nvPr>
            <p:ph type="title"/>
          </p:nvPr>
        </p:nvSpPr>
        <p:spPr>
          <a:xfrm>
            <a:off x="810000" y="447188"/>
            <a:ext cx="5070100" cy="1559412"/>
          </a:xfrm>
        </p:spPr>
        <p:txBody>
          <a:bodyPr>
            <a:normAutofit/>
          </a:bodyPr>
          <a:lstStyle/>
          <a:p>
            <a:r>
              <a:rPr lang="en-GB" dirty="0"/>
              <a:t>Travelling </a:t>
            </a:r>
          </a:p>
        </p:txBody>
      </p:sp>
      <p:sp>
        <p:nvSpPr>
          <p:cNvPr id="3" name="Content Placeholder 2">
            <a:extLst>
              <a:ext uri="{FF2B5EF4-FFF2-40B4-BE49-F238E27FC236}">
                <a16:creationId xmlns:a16="http://schemas.microsoft.com/office/drawing/2014/main" id="{6A2277B9-3D0C-4F10-B550-B3F5EC60C24D}"/>
              </a:ext>
            </a:extLst>
          </p:cNvPr>
          <p:cNvSpPr>
            <a:spLocks noGrp="1"/>
          </p:cNvSpPr>
          <p:nvPr>
            <p:ph idx="1"/>
          </p:nvPr>
        </p:nvSpPr>
        <p:spPr>
          <a:xfrm>
            <a:off x="818712" y="2413000"/>
            <a:ext cx="5055923" cy="3632200"/>
          </a:xfrm>
        </p:spPr>
        <p:txBody>
          <a:bodyPr>
            <a:normAutofit/>
          </a:bodyPr>
          <a:lstStyle/>
          <a:p>
            <a:pPr marL="0" indent="0">
              <a:buNone/>
            </a:pPr>
            <a:r>
              <a:rPr lang="en-GB" dirty="0"/>
              <a:t>. From home to Cerenety campsite it is 36 miles by car.</a:t>
            </a:r>
          </a:p>
          <a:p>
            <a:pPr marL="0" indent="0">
              <a:buNone/>
            </a:pPr>
            <a:r>
              <a:rPr lang="en-GB" dirty="0"/>
              <a:t>. Milky way is 18 miles by  car.</a:t>
            </a:r>
          </a:p>
          <a:p>
            <a:pPr marL="0" indent="0">
              <a:buNone/>
            </a:pPr>
            <a:r>
              <a:rPr lang="en-GB" dirty="0"/>
              <a:t>. Bude tunnels is 1.4 miles on foot.</a:t>
            </a:r>
          </a:p>
          <a:p>
            <a:pPr marL="0" indent="0">
              <a:buNone/>
            </a:pPr>
            <a:r>
              <a:rPr lang="en-GB" dirty="0"/>
              <a:t>. Bude castle is 0.7 miles on foot.</a:t>
            </a:r>
          </a:p>
          <a:p>
            <a:pPr marL="0" indent="0">
              <a:buNone/>
            </a:pPr>
            <a:r>
              <a:rPr lang="en-GB" dirty="0"/>
              <a:t>. In total it is 108 miles in car and on foot it is 4.2 miles </a:t>
            </a:r>
          </a:p>
          <a:p>
            <a:pPr marL="0" indent="0">
              <a:buNone/>
            </a:pPr>
            <a:r>
              <a:rPr lang="en-GB" dirty="0"/>
              <a:t>. It would take you 188 minutes (3 hours and 8 minutes) </a:t>
            </a:r>
          </a:p>
        </p:txBody>
      </p:sp>
    </p:spTree>
    <p:extLst>
      <p:ext uri="{BB962C8B-B14F-4D97-AF65-F5344CB8AC3E}">
        <p14:creationId xmlns:p14="http://schemas.microsoft.com/office/powerpoint/2010/main" val="229375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CC46AD-3E34-450B-A817-234CAA62BA0A}"/>
              </a:ext>
            </a:extLst>
          </p:cNvPr>
          <p:cNvSpPr>
            <a:spLocks noGrp="1"/>
          </p:cNvSpPr>
          <p:nvPr>
            <p:ph type="title"/>
          </p:nvPr>
        </p:nvSpPr>
        <p:spPr>
          <a:xfrm>
            <a:off x="810000" y="447188"/>
            <a:ext cx="10571998" cy="970450"/>
          </a:xfrm>
        </p:spPr>
        <p:txBody>
          <a:bodyPr>
            <a:normAutofit/>
          </a:bodyPr>
          <a:lstStyle/>
          <a:p>
            <a:r>
              <a:rPr lang="en-GB" dirty="0"/>
              <a:t>Non-chronological report </a:t>
            </a:r>
          </a:p>
        </p:txBody>
      </p:sp>
      <p:sp>
        <p:nvSpPr>
          <p:cNvPr id="10" name="Content Placeholder 9">
            <a:extLst>
              <a:ext uri="{FF2B5EF4-FFF2-40B4-BE49-F238E27FC236}">
                <a16:creationId xmlns:a16="http://schemas.microsoft.com/office/drawing/2014/main" id="{DC4647B5-6809-4C27-8B9E-A1EFDC5A847F}"/>
              </a:ext>
            </a:extLst>
          </p:cNvPr>
          <p:cNvSpPr>
            <a:spLocks noGrp="1"/>
          </p:cNvSpPr>
          <p:nvPr>
            <p:ph idx="1"/>
          </p:nvPr>
        </p:nvSpPr>
        <p:spPr>
          <a:xfrm>
            <a:off x="818713" y="2413000"/>
            <a:ext cx="7199220" cy="3632200"/>
          </a:xfrm>
        </p:spPr>
        <p:txBody>
          <a:bodyPr>
            <a:normAutofit/>
          </a:bodyPr>
          <a:lstStyle/>
          <a:p>
            <a:pPr marL="0" indent="0">
              <a:buNone/>
            </a:pPr>
            <a:r>
              <a:rPr lang="en-GB" dirty="0"/>
              <a:t>We travel to Cerenety campsite in Bude hopefully it is nice weather in Bude it took forever to get there in the car. We went through </a:t>
            </a:r>
            <a:r>
              <a:rPr lang="en-GB" dirty="0" err="1"/>
              <a:t>Callington</a:t>
            </a:r>
            <a:r>
              <a:rPr lang="en-GB" dirty="0"/>
              <a:t>, Launceston then onto Bude. </a:t>
            </a:r>
          </a:p>
          <a:p>
            <a:pPr marL="0" indent="0">
              <a:buNone/>
            </a:pPr>
            <a:endParaRPr lang="en-GB" dirty="0"/>
          </a:p>
          <a:p>
            <a:pPr marL="0" indent="0">
              <a:buNone/>
            </a:pPr>
            <a:r>
              <a:rPr lang="en-GB" dirty="0"/>
              <a:t>Then we went to Bude tunnels are completely undercover but protect from the elements whilst maintaining your view of the spectacular surroundings. It is 70m long Then we looked at Bude castle looks very important</a:t>
            </a:r>
          </a:p>
        </p:txBody>
      </p:sp>
      <p:pic>
        <p:nvPicPr>
          <p:cNvPr id="12" name="Picture 11" descr="A picture containing building, purple&#10;&#10;Description automatically generated">
            <a:extLst>
              <a:ext uri="{FF2B5EF4-FFF2-40B4-BE49-F238E27FC236}">
                <a16:creationId xmlns:a16="http://schemas.microsoft.com/office/drawing/2014/main" id="{33F3B815-E6D5-4476-9E91-1000493109E6}"/>
              </a:ext>
            </a:extLst>
          </p:cNvPr>
          <p:cNvPicPr>
            <a:picLocks noChangeAspect="1"/>
          </p:cNvPicPr>
          <p:nvPr/>
        </p:nvPicPr>
        <p:blipFill rotWithShape="1">
          <a:blip r:embed="rId2"/>
          <a:srcRect l="5455" r="-1" b="-1"/>
          <a:stretch/>
        </p:blipFill>
        <p:spPr>
          <a:xfrm>
            <a:off x="8466138" y="2413000"/>
            <a:ext cx="2915860"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89879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outdoor, building, boat, green&#10;&#10;Description automatically generated">
            <a:extLst>
              <a:ext uri="{FF2B5EF4-FFF2-40B4-BE49-F238E27FC236}">
                <a16:creationId xmlns:a16="http://schemas.microsoft.com/office/drawing/2014/main" id="{A9FCD79C-84D9-4650-A9B1-1AE65C3193F7}"/>
              </a:ext>
            </a:extLst>
          </p:cNvPr>
          <p:cNvPicPr>
            <a:picLocks noChangeAspect="1"/>
          </p:cNvPicPr>
          <p:nvPr/>
        </p:nvPicPr>
        <p:blipFill rotWithShape="1">
          <a:blip r:embed="rId2"/>
          <a:srcRect t="25000"/>
          <a:stretch/>
        </p:blipFill>
        <p:spPr>
          <a:xfrm>
            <a:off x="20" y="10"/>
            <a:ext cx="12191980" cy="6857989"/>
          </a:xfrm>
          <a:prstGeom prst="rect">
            <a:avLst/>
          </a:prstGeom>
        </p:spPr>
      </p:pic>
      <p:sp>
        <p:nvSpPr>
          <p:cNvPr id="15" name="Freeform 9">
            <a:extLst>
              <a:ext uri="{FF2B5EF4-FFF2-40B4-BE49-F238E27FC236}">
                <a16:creationId xmlns:a16="http://schemas.microsoft.com/office/drawing/2014/main" id="{5B2F0987-377D-4CDD-976A-25E404384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02530F-BABE-49F1-A073-A38886108271}"/>
              </a:ext>
            </a:extLst>
          </p:cNvPr>
          <p:cNvSpPr>
            <a:spLocks noGrp="1"/>
          </p:cNvSpPr>
          <p:nvPr>
            <p:ph idx="1"/>
          </p:nvPr>
        </p:nvSpPr>
        <p:spPr>
          <a:xfrm>
            <a:off x="818712" y="2413000"/>
            <a:ext cx="4921687" cy="3632200"/>
          </a:xfrm>
        </p:spPr>
        <p:txBody>
          <a:bodyPr>
            <a:normAutofit/>
          </a:bodyPr>
          <a:lstStyle/>
          <a:p>
            <a:pPr marL="0" indent="0">
              <a:buNone/>
            </a:pPr>
            <a:r>
              <a:rPr lang="en-GB" dirty="0"/>
              <a:t>Milky way adventure park looks like a great family attraction, the Ziggy’s blast quest, an interactive experience where you’ll help save planet Earth by piloting cyber scooters and shooting at space rocks and blasteroid lasers. Gravity rider is a 30ft tall donut slide that will satisfy any daredevils!</a:t>
            </a:r>
          </a:p>
        </p:txBody>
      </p:sp>
    </p:spTree>
    <p:extLst>
      <p:ext uri="{BB962C8B-B14F-4D97-AF65-F5344CB8AC3E}">
        <p14:creationId xmlns:p14="http://schemas.microsoft.com/office/powerpoint/2010/main" val="372417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3DA2-95BB-429A-95FB-50E47BE123CA}"/>
              </a:ext>
            </a:extLst>
          </p:cNvPr>
          <p:cNvSpPr>
            <a:spLocks noGrp="1"/>
          </p:cNvSpPr>
          <p:nvPr>
            <p:ph type="title"/>
          </p:nvPr>
        </p:nvSpPr>
        <p:spPr>
          <a:xfrm>
            <a:off x="810000" y="447188"/>
            <a:ext cx="10571998" cy="970450"/>
          </a:xfrm>
        </p:spPr>
        <p:txBody>
          <a:bodyPr vert="horz" lIns="91440" tIns="45720" rIns="91440" bIns="45720" rtlCol="0">
            <a:normAutofit/>
          </a:bodyPr>
          <a:lstStyle/>
          <a:p>
            <a:pPr>
              <a:lnSpc>
                <a:spcPct val="90000"/>
              </a:lnSpc>
            </a:pPr>
            <a:r>
              <a:rPr lang="en-US" sz="3100" dirty="0"/>
              <a:t>Bude castle</a:t>
            </a:r>
            <a:br>
              <a:rPr lang="en-US" sz="3100" dirty="0"/>
            </a:br>
            <a:endParaRPr lang="en-US" sz="3100" dirty="0"/>
          </a:p>
        </p:txBody>
      </p:sp>
      <p:pic>
        <p:nvPicPr>
          <p:cNvPr id="1026" name="Picture 2" descr="Image result for bude castle">
            <a:extLst>
              <a:ext uri="{FF2B5EF4-FFF2-40B4-BE49-F238E27FC236}">
                <a16:creationId xmlns:a16="http://schemas.microsoft.com/office/drawing/2014/main" id="{B360719B-F9F5-40D5-BB1D-44AD42253B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33" r="7071" b="1"/>
          <a:stretch/>
        </p:blipFill>
        <p:spPr bwMode="auto">
          <a:xfrm>
            <a:off x="960438" y="3152666"/>
            <a:ext cx="2913062" cy="2237006"/>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1034" name="Content Placeholder 1033">
            <a:extLst>
              <a:ext uri="{FF2B5EF4-FFF2-40B4-BE49-F238E27FC236}">
                <a16:creationId xmlns:a16="http://schemas.microsoft.com/office/drawing/2014/main" id="{9E282982-365D-48DC-8630-8412E8423D33}"/>
              </a:ext>
            </a:extLst>
          </p:cNvPr>
          <p:cNvSpPr>
            <a:spLocks noGrp="1"/>
          </p:cNvSpPr>
          <p:nvPr>
            <p:ph idx="1"/>
          </p:nvPr>
        </p:nvSpPr>
        <p:spPr>
          <a:xfrm>
            <a:off x="4330699" y="2413000"/>
            <a:ext cx="7052733" cy="3632200"/>
          </a:xfrm>
        </p:spPr>
        <p:txBody>
          <a:bodyPr>
            <a:normAutofit/>
          </a:bodyPr>
          <a:lstStyle/>
          <a:p>
            <a:pPr marL="0" indent="0">
              <a:buNone/>
            </a:pPr>
            <a:r>
              <a:rPr lang="en-US" dirty="0"/>
              <a:t>This beautiful castle looks amazing, it is nested in the sand dunes next to Summerlease beach and run alongside the Bude canal. They have exhibitions which you can enjoy and activities for children in the holidays.</a:t>
            </a:r>
          </a:p>
          <a:p>
            <a:pPr marL="0" indent="0">
              <a:buNone/>
            </a:pPr>
            <a:r>
              <a:rPr lang="en-US" dirty="0"/>
              <a:t>It also has the Heritage center, which sounds very interesting, with information about </a:t>
            </a:r>
            <a:r>
              <a:rPr lang="en-US" dirty="0" err="1"/>
              <a:t>Bude’s</a:t>
            </a:r>
            <a:r>
              <a:rPr lang="en-US" dirty="0"/>
              <a:t> canals, beaches and town. It also has an area dedicated to Sir Goldsworthy Gurney who built the castle in 1830.</a:t>
            </a:r>
          </a:p>
        </p:txBody>
      </p:sp>
    </p:spTree>
    <p:extLst>
      <p:ext uri="{BB962C8B-B14F-4D97-AF65-F5344CB8AC3E}">
        <p14:creationId xmlns:p14="http://schemas.microsoft.com/office/powerpoint/2010/main" val="239709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B277-43E2-44C6-B3FC-5552ECA132EF}"/>
              </a:ext>
            </a:extLst>
          </p:cNvPr>
          <p:cNvSpPr>
            <a:spLocks noGrp="1"/>
          </p:cNvSpPr>
          <p:nvPr>
            <p:ph type="title"/>
          </p:nvPr>
        </p:nvSpPr>
        <p:spPr/>
        <p:txBody>
          <a:bodyPr/>
          <a:lstStyle/>
          <a:p>
            <a:r>
              <a:rPr lang="en-GB" dirty="0"/>
              <a:t>Poem </a:t>
            </a:r>
          </a:p>
        </p:txBody>
      </p:sp>
      <p:sp>
        <p:nvSpPr>
          <p:cNvPr id="3" name="Content Placeholder 2">
            <a:extLst>
              <a:ext uri="{FF2B5EF4-FFF2-40B4-BE49-F238E27FC236}">
                <a16:creationId xmlns:a16="http://schemas.microsoft.com/office/drawing/2014/main" id="{FF367153-D173-4B8A-8F7B-FCF904520082}"/>
              </a:ext>
            </a:extLst>
          </p:cNvPr>
          <p:cNvSpPr>
            <a:spLocks noGrp="1"/>
          </p:cNvSpPr>
          <p:nvPr>
            <p:ph idx="1"/>
          </p:nvPr>
        </p:nvSpPr>
        <p:spPr/>
        <p:txBody>
          <a:bodyPr>
            <a:normAutofit/>
          </a:bodyPr>
          <a:lstStyle/>
          <a:p>
            <a:pPr marL="0" indent="0">
              <a:buNone/>
            </a:pPr>
            <a:r>
              <a:rPr lang="en-GB" dirty="0"/>
              <a:t>The fresh dew, blankets the grass</a:t>
            </a:r>
          </a:p>
          <a:p>
            <a:pPr marL="0" indent="0">
              <a:buNone/>
            </a:pPr>
            <a:r>
              <a:rPr lang="en-GB" dirty="0"/>
              <a:t>Woken by the morning chorus</a:t>
            </a:r>
          </a:p>
          <a:p>
            <a:pPr marL="0" indent="0">
              <a:buNone/>
            </a:pPr>
            <a:r>
              <a:rPr lang="en-GB" dirty="0"/>
              <a:t>The waft of bacon spreads through the campsite</a:t>
            </a:r>
          </a:p>
          <a:p>
            <a:pPr marL="0" indent="0">
              <a:buNone/>
            </a:pPr>
            <a:r>
              <a:rPr lang="en-GB" dirty="0"/>
              <a:t>The sun gazing on my hand</a:t>
            </a:r>
          </a:p>
          <a:p>
            <a:pPr marL="0" indent="0">
              <a:buNone/>
            </a:pPr>
            <a:r>
              <a:rPr lang="en-GB" dirty="0"/>
              <a:t>Fluffy clouds in the sky drifting</a:t>
            </a:r>
          </a:p>
          <a:p>
            <a:pPr marL="0" indent="0">
              <a:buNone/>
            </a:pPr>
            <a:r>
              <a:rPr lang="en-GB" dirty="0"/>
              <a:t>People laughing </a:t>
            </a:r>
          </a:p>
          <a:p>
            <a:pPr marL="0" indent="0">
              <a:buNone/>
            </a:pPr>
            <a:r>
              <a:rPr lang="en-GB" dirty="0"/>
              <a:t>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347433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9F00-1D28-434F-A0FB-4AEBBCB80889}"/>
              </a:ext>
            </a:extLst>
          </p:cNvPr>
          <p:cNvSpPr>
            <a:spLocks noGrp="1"/>
          </p:cNvSpPr>
          <p:nvPr>
            <p:ph type="title"/>
          </p:nvPr>
        </p:nvSpPr>
        <p:spPr>
          <a:xfrm>
            <a:off x="810000" y="447188"/>
            <a:ext cx="10571998" cy="970450"/>
          </a:xfrm>
        </p:spPr>
        <p:txBody>
          <a:bodyPr>
            <a:normAutofit/>
          </a:bodyPr>
          <a:lstStyle/>
          <a:p>
            <a:r>
              <a:rPr lang="en-GB" dirty="0"/>
              <a:t>Food </a:t>
            </a:r>
          </a:p>
        </p:txBody>
      </p:sp>
      <p:pic>
        <p:nvPicPr>
          <p:cNvPr id="5" name="Picture 4" descr="A picture containing grass, outdoor, building, covered&#10;&#10;Description automatically generated">
            <a:extLst>
              <a:ext uri="{FF2B5EF4-FFF2-40B4-BE49-F238E27FC236}">
                <a16:creationId xmlns:a16="http://schemas.microsoft.com/office/drawing/2014/main" id="{0F52F7A2-12FB-4163-9D4D-B1EBB814E0C5}"/>
              </a:ext>
            </a:extLst>
          </p:cNvPr>
          <p:cNvPicPr>
            <a:picLocks noChangeAspect="1"/>
          </p:cNvPicPr>
          <p:nvPr/>
        </p:nvPicPr>
        <p:blipFill rotWithShape="1">
          <a:blip r:embed="rId2"/>
          <a:srcRect l="22073" r="27352" b="-1"/>
          <a:stretch/>
        </p:blipFill>
        <p:spPr>
          <a:xfrm>
            <a:off x="960438" y="2413000"/>
            <a:ext cx="2913062" cy="3628362"/>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A2DB62A9-C915-4F93-BA1D-3BC96101D355}"/>
              </a:ext>
            </a:extLst>
          </p:cNvPr>
          <p:cNvSpPr>
            <a:spLocks noGrp="1"/>
          </p:cNvSpPr>
          <p:nvPr>
            <p:ph idx="1"/>
          </p:nvPr>
        </p:nvSpPr>
        <p:spPr>
          <a:xfrm>
            <a:off x="4330699" y="2413000"/>
            <a:ext cx="7052733" cy="3632200"/>
          </a:xfrm>
        </p:spPr>
        <p:txBody>
          <a:bodyPr>
            <a:normAutofit/>
          </a:bodyPr>
          <a:lstStyle/>
          <a:p>
            <a:pPr marL="0" indent="0">
              <a:buNone/>
            </a:pPr>
            <a:r>
              <a:rPr lang="en-GB" dirty="0"/>
              <a:t>Breakfast – Bacon, eggs, beans and  toast.</a:t>
            </a:r>
          </a:p>
          <a:p>
            <a:pPr marL="0" indent="0">
              <a:buNone/>
            </a:pPr>
            <a:r>
              <a:rPr lang="en-GB" dirty="0"/>
              <a:t>Lunch –  ham sandwiches </a:t>
            </a:r>
          </a:p>
          <a:p>
            <a:pPr marL="0" indent="0">
              <a:buNone/>
            </a:pPr>
            <a:r>
              <a:rPr lang="en-GB" dirty="0"/>
              <a:t>Tea – BBQ</a:t>
            </a:r>
          </a:p>
          <a:p>
            <a:pPr marL="0" indent="0">
              <a:buNone/>
            </a:pPr>
            <a:r>
              <a:rPr lang="en-GB" dirty="0"/>
              <a:t>Snacks – Crisps, apples and squash. </a:t>
            </a:r>
          </a:p>
          <a:p>
            <a:pPr marL="0" indent="0">
              <a:buNone/>
            </a:pPr>
            <a:endParaRPr lang="en-GB" dirty="0"/>
          </a:p>
        </p:txBody>
      </p:sp>
    </p:spTree>
    <p:extLst>
      <p:ext uri="{BB962C8B-B14F-4D97-AF65-F5344CB8AC3E}">
        <p14:creationId xmlns:p14="http://schemas.microsoft.com/office/powerpoint/2010/main" val="207053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03E8-07D8-4E50-B940-70A6CF9B8505}"/>
              </a:ext>
            </a:extLst>
          </p:cNvPr>
          <p:cNvSpPr>
            <a:spLocks noGrp="1"/>
          </p:cNvSpPr>
          <p:nvPr>
            <p:ph type="title"/>
          </p:nvPr>
        </p:nvSpPr>
        <p:spPr>
          <a:xfrm>
            <a:off x="516489" y="434955"/>
            <a:ext cx="10840131" cy="716512"/>
          </a:xfrm>
        </p:spPr>
        <p:txBody>
          <a:bodyPr/>
          <a:lstStyle/>
          <a:p>
            <a:r>
              <a:rPr lang="en-GB" dirty="0"/>
              <a:t>Money of food </a:t>
            </a:r>
          </a:p>
        </p:txBody>
      </p:sp>
      <p:sp>
        <p:nvSpPr>
          <p:cNvPr id="3" name="Content Placeholder 2">
            <a:extLst>
              <a:ext uri="{FF2B5EF4-FFF2-40B4-BE49-F238E27FC236}">
                <a16:creationId xmlns:a16="http://schemas.microsoft.com/office/drawing/2014/main" id="{189A7FC5-4B2C-410C-B69A-380489E13535}"/>
              </a:ext>
            </a:extLst>
          </p:cNvPr>
          <p:cNvSpPr>
            <a:spLocks noGrp="1"/>
          </p:cNvSpPr>
          <p:nvPr>
            <p:ph idx="1"/>
          </p:nvPr>
        </p:nvSpPr>
        <p:spPr>
          <a:xfrm>
            <a:off x="818712" y="2222287"/>
            <a:ext cx="4498355" cy="3636511"/>
          </a:xfrm>
        </p:spPr>
        <p:txBody>
          <a:bodyPr>
            <a:normAutofit fontScale="70000" lnSpcReduction="20000"/>
          </a:bodyPr>
          <a:lstStyle/>
          <a:p>
            <a:pPr marL="0" indent="0">
              <a:buNone/>
            </a:pPr>
            <a:r>
              <a:rPr lang="en-GB" dirty="0"/>
              <a:t>Bacon– 8 rashes x2 @ £1.17 =£3.50</a:t>
            </a:r>
          </a:p>
          <a:p>
            <a:pPr marL="0" indent="0">
              <a:buNone/>
            </a:pPr>
            <a:r>
              <a:rPr lang="en-GB" dirty="0"/>
              <a:t>Eggs – 15 eggs @ 85p each </a:t>
            </a:r>
          </a:p>
          <a:p>
            <a:pPr marL="0" indent="0">
              <a:buNone/>
            </a:pPr>
            <a:r>
              <a:rPr lang="en-GB" dirty="0"/>
              <a:t>Beans – 2 cans @ 85p each = £1.70</a:t>
            </a:r>
          </a:p>
          <a:p>
            <a:pPr marL="0" indent="0">
              <a:buNone/>
            </a:pPr>
            <a:r>
              <a:rPr lang="en-GB" dirty="0"/>
              <a:t>Bread – 2 loafs @ 59p each = £1.18</a:t>
            </a:r>
          </a:p>
          <a:p>
            <a:pPr marL="0" indent="0">
              <a:buNone/>
            </a:pPr>
            <a:r>
              <a:rPr lang="en-GB" dirty="0"/>
              <a:t>Ham – 12 slices @ £3.00</a:t>
            </a:r>
          </a:p>
          <a:p>
            <a:pPr marL="0" indent="0">
              <a:buNone/>
            </a:pPr>
            <a:r>
              <a:rPr lang="en-GB" dirty="0"/>
              <a:t>Burger – 4  burgers @ £3.00 = £6.00</a:t>
            </a:r>
          </a:p>
          <a:p>
            <a:pPr marL="0" indent="0">
              <a:buNone/>
            </a:pPr>
            <a:r>
              <a:rPr lang="en-GB" dirty="0"/>
              <a:t>Sausages – 4 sausages x2 @ £1.70 =  £3.40 </a:t>
            </a:r>
          </a:p>
          <a:p>
            <a:pPr marL="0" indent="0">
              <a:buNone/>
            </a:pPr>
            <a:r>
              <a:rPr lang="en-GB" dirty="0"/>
              <a:t>Baps – 4 baps x2 @ 70p each = £1.40</a:t>
            </a:r>
          </a:p>
          <a:p>
            <a:pPr marL="0" indent="0">
              <a:buNone/>
            </a:pPr>
            <a:r>
              <a:rPr lang="en-GB" dirty="0"/>
              <a:t>Finger rolls – 4 rolls x2 @ 69p each = £1.38</a:t>
            </a:r>
          </a:p>
          <a:p>
            <a:pPr marL="0" indent="0">
              <a:buNone/>
            </a:pPr>
            <a:r>
              <a:rPr lang="en-GB" dirty="0"/>
              <a:t>Crisps Walkers multipack – 24packs @ £3.50</a:t>
            </a:r>
          </a:p>
          <a:p>
            <a:pPr marL="0" indent="0">
              <a:buNone/>
            </a:pPr>
            <a:r>
              <a:rPr lang="en-GB" dirty="0"/>
              <a:t>Apples – 6 @ 45p each = 90p </a:t>
            </a:r>
          </a:p>
          <a:p>
            <a:pPr marL="0" indent="0">
              <a:buNone/>
            </a:pPr>
            <a:r>
              <a:rPr lang="en-GB" dirty="0"/>
              <a:t>Squash – @ 80p</a:t>
            </a:r>
          </a:p>
          <a:p>
            <a:pPr marL="0" indent="0">
              <a:buNone/>
            </a:pPr>
            <a:r>
              <a:rPr lang="en-GB" dirty="0"/>
              <a:t>TOTAL COST = £28.24</a:t>
            </a:r>
          </a:p>
        </p:txBody>
      </p:sp>
      <p:sp>
        <p:nvSpPr>
          <p:cNvPr id="4" name="TextBox 3">
            <a:extLst>
              <a:ext uri="{FF2B5EF4-FFF2-40B4-BE49-F238E27FC236}">
                <a16:creationId xmlns:a16="http://schemas.microsoft.com/office/drawing/2014/main" id="{973D35F3-1703-47A1-9851-5CD16E6B3B24}"/>
              </a:ext>
            </a:extLst>
          </p:cNvPr>
          <p:cNvSpPr txBox="1"/>
          <p:nvPr/>
        </p:nvSpPr>
        <p:spPr>
          <a:xfrm>
            <a:off x="609600" y="1151467"/>
            <a:ext cx="9335911" cy="369332"/>
          </a:xfrm>
          <a:prstGeom prst="rect">
            <a:avLst/>
          </a:prstGeom>
          <a:noFill/>
        </p:spPr>
        <p:txBody>
          <a:bodyPr wrap="square" rtlCol="0">
            <a:spAutoFit/>
          </a:bodyPr>
          <a:lstStyle/>
          <a:p>
            <a:r>
              <a:rPr lang="en-GB" dirty="0"/>
              <a:t>Food and drink for 4 people,  2 nights</a:t>
            </a:r>
          </a:p>
        </p:txBody>
      </p:sp>
      <p:pic>
        <p:nvPicPr>
          <p:cNvPr id="1026" name="Picture 2" descr="Image result for bbq  burger sausagefood pictures">
            <a:extLst>
              <a:ext uri="{FF2B5EF4-FFF2-40B4-BE49-F238E27FC236}">
                <a16:creationId xmlns:a16="http://schemas.microsoft.com/office/drawing/2014/main" id="{37600071-91B2-4F79-9771-B581F6051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935" y="2354617"/>
            <a:ext cx="4244621" cy="318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1C84-C61A-4F09-875D-4841E3489F0F}"/>
              </a:ext>
            </a:extLst>
          </p:cNvPr>
          <p:cNvSpPr>
            <a:spLocks noGrp="1"/>
          </p:cNvSpPr>
          <p:nvPr>
            <p:ph type="title"/>
          </p:nvPr>
        </p:nvSpPr>
        <p:spPr/>
        <p:txBody>
          <a:bodyPr/>
          <a:lstStyle/>
          <a:p>
            <a:r>
              <a:rPr lang="en-GB" dirty="0"/>
              <a:t>Instructions for putting up a tent </a:t>
            </a:r>
          </a:p>
        </p:txBody>
      </p:sp>
      <p:sp>
        <p:nvSpPr>
          <p:cNvPr id="3" name="Content Placeholder 2">
            <a:extLst>
              <a:ext uri="{FF2B5EF4-FFF2-40B4-BE49-F238E27FC236}">
                <a16:creationId xmlns:a16="http://schemas.microsoft.com/office/drawing/2014/main" id="{D89FCA82-ACFF-494E-BF9F-A45FADD486DB}"/>
              </a:ext>
            </a:extLst>
          </p:cNvPr>
          <p:cNvSpPr>
            <a:spLocks noGrp="1"/>
          </p:cNvSpPr>
          <p:nvPr>
            <p:ph idx="1"/>
          </p:nvPr>
        </p:nvSpPr>
        <p:spPr/>
        <p:txBody>
          <a:bodyPr>
            <a:normAutofit fontScale="85000" lnSpcReduction="10000"/>
          </a:bodyPr>
          <a:lstStyle/>
          <a:p>
            <a:pPr marL="0" indent="0">
              <a:buNone/>
            </a:pPr>
            <a:r>
              <a:rPr lang="en-GB" dirty="0"/>
              <a:t>. Get to your allocated pitch.</a:t>
            </a:r>
          </a:p>
          <a:p>
            <a:pPr marL="0" indent="0">
              <a:buNone/>
            </a:pPr>
            <a:r>
              <a:rPr lang="en-GB" dirty="0"/>
              <a:t>. Lay out the ground cloth.</a:t>
            </a:r>
          </a:p>
          <a:p>
            <a:pPr marL="0" indent="0">
              <a:buNone/>
            </a:pPr>
            <a:r>
              <a:rPr lang="en-GB" dirty="0"/>
              <a:t>. Position the tent over the ground cloth, think about were to put the entrance door.</a:t>
            </a:r>
          </a:p>
          <a:p>
            <a:pPr marL="0" indent="0">
              <a:buNone/>
            </a:pPr>
            <a:r>
              <a:rPr lang="en-GB" dirty="0"/>
              <a:t>. Lay out the poles and put them together.</a:t>
            </a:r>
          </a:p>
          <a:p>
            <a:pPr marL="0" indent="0">
              <a:buNone/>
            </a:pPr>
            <a:r>
              <a:rPr lang="en-GB" dirty="0"/>
              <a:t>. Then thread the poles through the tent body follow your tent instructions.</a:t>
            </a:r>
          </a:p>
          <a:p>
            <a:pPr marL="0" indent="0">
              <a:buNone/>
            </a:pPr>
            <a:r>
              <a:rPr lang="en-GB" dirty="0"/>
              <a:t>. Push your poles into arches then secure into pegs, do this for each side. Lots of extra hands are useful!!</a:t>
            </a:r>
          </a:p>
          <a:p>
            <a:pPr marL="0" indent="0">
              <a:buNone/>
            </a:pPr>
            <a:r>
              <a:rPr lang="en-GB" dirty="0"/>
              <a:t>. Secure the tent fly with tent pegs, making sure it is taut.</a:t>
            </a:r>
          </a:p>
          <a:p>
            <a:pPr marL="0" indent="0">
              <a:buNone/>
            </a:pPr>
            <a:r>
              <a:rPr lang="en-GB" dirty="0"/>
              <a:t>. Inside our tent we have two sleeping compartments, toggle them in and straighten ground sheet in them.</a:t>
            </a:r>
          </a:p>
          <a:p>
            <a:pPr marL="0" indent="0">
              <a:buNone/>
            </a:pPr>
            <a:r>
              <a:rPr lang="en-GB" dirty="0"/>
              <a:t>. Then sort out the guy ropes.</a:t>
            </a:r>
          </a:p>
          <a:p>
            <a:pPr marL="0" indent="0">
              <a:buNone/>
            </a:pPr>
            <a:r>
              <a:rPr lang="en-GB" dirty="0"/>
              <a:t>. Enjoy your trip !!</a:t>
            </a:r>
          </a:p>
          <a:p>
            <a:pPr marL="0" indent="0">
              <a:buNone/>
            </a:pPr>
            <a:endParaRPr lang="en-GB" dirty="0"/>
          </a:p>
        </p:txBody>
      </p:sp>
    </p:spTree>
    <p:extLst>
      <p:ext uri="{BB962C8B-B14F-4D97-AF65-F5344CB8AC3E}">
        <p14:creationId xmlns:p14="http://schemas.microsoft.com/office/powerpoint/2010/main" val="2938212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otalTime>10</TotalTime>
  <Words>610</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2</vt:lpstr>
      <vt:lpstr>Quotable</vt:lpstr>
      <vt:lpstr>Bude - Cerenety campsite </vt:lpstr>
      <vt:lpstr>Travelling </vt:lpstr>
      <vt:lpstr>Non-chronological report </vt:lpstr>
      <vt:lpstr>PowerPoint Presentation</vt:lpstr>
      <vt:lpstr>Bude castle </vt:lpstr>
      <vt:lpstr>Poem </vt:lpstr>
      <vt:lpstr>Food </vt:lpstr>
      <vt:lpstr>Money of food </vt:lpstr>
      <vt:lpstr>Instructions for putting up a tent </vt:lpstr>
      <vt:lpstr>Design for a camping chair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Bude - Cerenety campsite </dc:title>
  <dc:creator>NO</dc:creator>
  <cp:lastModifiedBy>NO</cp:lastModifiedBy>
  <cp:revision>2</cp:revision>
  <dcterms:created xsi:type="dcterms:W3CDTF">2020-05-14T11:11:53Z</dcterms:created>
  <dcterms:modified xsi:type="dcterms:W3CDTF">2020-05-15T12:07:16Z</dcterms:modified>
</cp:coreProperties>
</file>