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A72B91-FEC5-4317-884C-14364CF5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79B0DB-C5F2-4A9E-8240-F5CF28533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BE5D86-F796-4427-AD11-28E0339FB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9D49-96C4-4693-B7DF-D7646A07F5FC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D353AF-103D-4DCA-8C76-C78567BC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C5037-07D1-4A06-A77A-4E3D62D0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6F4B-A3AA-4D96-BD32-DD1D86E0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42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51BC2-A235-4953-ABA8-5AD9A495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E07FE7-DA08-49BD-B30A-181F9C303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2C3854-A68B-46D6-92FC-248919DA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9D49-96C4-4693-B7DF-D7646A07F5FC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0B34E7-97CD-4A9B-A00A-4778F76C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5E9E68-278D-4806-80ED-1D548CC2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6F4B-A3AA-4D96-BD32-DD1D86E0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4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952C48-F530-42C7-A290-D99F5B588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098B98-9598-4146-B95D-DC52D3A88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40041E-B540-4FF3-86E2-6A86D84A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9D49-96C4-4693-B7DF-D7646A07F5FC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004CC7-5248-491E-A804-38605BF5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581084-91D2-4BC2-A7FE-5B239AF8D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6F4B-A3AA-4D96-BD32-DD1D86E0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6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22B23-83AA-407D-BFC4-E93A72B2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D64326-5BA2-4A23-8733-CBC30301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54CA39-50C4-4571-8F97-711BD619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9D49-96C4-4693-B7DF-D7646A07F5FC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52B17A-28BC-4FBE-8024-808EAA07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1A7110-9A9E-4006-A2E6-ED01C6F2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6F4B-A3AA-4D96-BD32-DD1D86E0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2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C7426F-151D-445C-91F9-E8AA1275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FCCE06-2821-429A-9297-701671B7C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A87025-0542-4218-B8CC-A2C3162F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9D49-96C4-4693-B7DF-D7646A07F5FC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B5EF4D-2D42-4EC8-82BE-9277DF87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6D6D2A-EA7D-4637-86DB-A3B9E825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6F4B-A3AA-4D96-BD32-DD1D86E0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9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60823C-0EA2-49AB-A0AC-FC7C72ED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3D213-49AA-4A74-8A21-327237FEF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F8D5CD-28CF-43D3-8930-1398F29EC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17DA79-14FC-4287-9729-12A800BD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9D49-96C4-4693-B7DF-D7646A07F5FC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C21AC2-DC9F-4C54-B91B-063C08D5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1C47DA-5AB7-4090-8E9A-8A3B5126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6F4B-A3AA-4D96-BD32-DD1D86E0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0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41ED35-E851-4FD9-856E-0D0E7844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617005-FACE-416B-9E0C-D8EA0BF86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C0726B-F57A-4F07-9E0C-81B9FE17B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89897E-62A1-477A-ACE8-6D921BB25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08458E-7842-41C9-9EBF-E05217BFE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86763C2-C703-42FC-B856-B32D3771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9D49-96C4-4693-B7DF-D7646A07F5FC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08C14C-22F9-46A1-8D84-1720BD27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7F65EE-3A89-4756-91CD-70C0DE72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6F4B-A3AA-4D96-BD32-DD1D86E0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9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D8274D-1EF0-42D4-8BCF-2E660986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88CA8A-8136-4470-986E-8112357C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9D49-96C4-4693-B7DF-D7646A07F5FC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6F22D3-5240-4A8C-B82A-64D08EAE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10946A-3C99-4ECF-9503-1F8BA588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6F4B-A3AA-4D96-BD32-DD1D86E0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3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E5D932C-3CCE-42EA-9223-E1DD892EA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9D49-96C4-4693-B7DF-D7646A07F5FC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9AFA655-2231-46FB-8DFB-20AAEF63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27E3B1-0CDA-47CF-929E-62F63417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6F4B-A3AA-4D96-BD32-DD1D86E0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24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3E2177-D5E6-490C-9016-F03C048E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EC903D-E478-4047-AD6B-06DFF6EC1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DA0EF7-CB10-4BDC-A37C-1D96F0733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B96B34-A73C-4F80-8D33-EDDE755D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9D49-96C4-4693-B7DF-D7646A07F5FC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797688-F712-4AB9-BEC2-8DCC1C24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38D079-F260-4744-AE06-48F8C3F1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6F4B-A3AA-4D96-BD32-DD1D86E0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31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EF358-49E0-43FD-A6D6-25BE54D4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F8EA9F6-74BF-4349-B0B8-D65366CF4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1BC056-2DBF-4F0A-9212-317D656C5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7B45D5-FBC0-4776-8D0F-A8DC6600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9D49-96C4-4693-B7DF-D7646A07F5FC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5A10D7-5039-40A7-9254-F843D88A3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86551F-002F-4C36-AA96-445A1888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6F4B-A3AA-4D96-BD32-DD1D86E0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19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5A3CD3F-45E3-48E1-AA18-8EE118AD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64D4D4-E5BE-40F2-8B22-FADF1E14B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1ADE69-505B-4B93-845A-7376D06B1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89D49-96C4-4693-B7DF-D7646A07F5FC}" type="datetimeFigureOut">
              <a:rPr lang="en-GB" smtClean="0"/>
              <a:t>25/04/2020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DF4A5D-16BD-44B2-A377-D6F329BC9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522489-BE8D-4C4D-88C0-62710A3A0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66F4B-A3AA-4D96-BD32-DD1D86E02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6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D2724F-F1A9-48CA-B2EA-90CDE1A59B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112"/>
            <a:ext cx="12125739" cy="76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274D7-046C-4A53-A9E4-8EF7AAA611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Pineapple shadows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03DBB5E-FCF4-49D8-AA31-9B8EDE0B8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8000" dirty="0"/>
              <a:t>By Lachie Fox Grant</a:t>
            </a:r>
          </a:p>
        </p:txBody>
      </p:sp>
    </p:spTree>
    <p:extLst>
      <p:ext uri="{BB962C8B-B14F-4D97-AF65-F5344CB8AC3E}">
        <p14:creationId xmlns:p14="http://schemas.microsoft.com/office/powerpoint/2010/main" val="63924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4FD6C0-42C0-44E7-9332-0B75F83B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the shadows changed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CDF3071-3DC5-4736-80A2-252875DC7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76" y="1419446"/>
            <a:ext cx="5635256" cy="4226442"/>
          </a:xfrm>
          <a:prstGeom prst="rect">
            <a:avLst/>
          </a:prstGeom>
        </p:spPr>
      </p:pic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xmlns="" id="{F4BAAC2F-9757-47EF-9086-4BBB2B6DD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32" y="1600199"/>
            <a:ext cx="4750096" cy="3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0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F21364-9364-4AE6-AEC6-5D3B5036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0F71DB-3DFA-4BDB-B5E7-69BBC7F93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first thing we did was get a Pineapple from our fruit bowl.</a:t>
            </a:r>
          </a:p>
          <a:p>
            <a:r>
              <a:rPr lang="en-GB" dirty="0"/>
              <a:t>Then we got a torch and a phone to take pictures.</a:t>
            </a:r>
          </a:p>
          <a:p>
            <a:r>
              <a:rPr lang="en-GB" dirty="0"/>
              <a:t>We found the darkest place in the house to get the best shadows possible.</a:t>
            </a:r>
          </a:p>
          <a:p>
            <a:r>
              <a:rPr lang="en-GB" dirty="0"/>
              <a:t>Now we shone a torch </a:t>
            </a:r>
            <a:r>
              <a:rPr lang="en-GB"/>
              <a:t>at the </a:t>
            </a:r>
            <a:r>
              <a:rPr lang="en-GB" dirty="0"/>
              <a:t>pineapple.</a:t>
            </a:r>
          </a:p>
          <a:p>
            <a:r>
              <a:rPr lang="en-GB" dirty="0"/>
              <a:t>Then we moved the torch closer, further away, higher, lower and at different angles.</a:t>
            </a:r>
          </a:p>
          <a:p>
            <a:r>
              <a:rPr lang="en-GB" dirty="0"/>
              <a:t>When we were looking at the shadows we took photos of our results.</a:t>
            </a:r>
          </a:p>
        </p:txBody>
      </p:sp>
    </p:spTree>
    <p:extLst>
      <p:ext uri="{BB962C8B-B14F-4D97-AF65-F5344CB8AC3E}">
        <p14:creationId xmlns:p14="http://schemas.microsoft.com/office/powerpoint/2010/main" val="26770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4D5A1-AC18-4140-8F3B-96E69872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 one : normal shadow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669E8B-E9FA-47C9-87C6-7B5FDB621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66" y="1412903"/>
            <a:ext cx="6162260" cy="51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4D5A1-AC18-4140-8F3B-96E69872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 two : torch further away </a:t>
            </a:r>
          </a:p>
        </p:txBody>
      </p:sp>
      <p:pic>
        <p:nvPicPr>
          <p:cNvPr id="4" name="Picture 3" descr="A bedroom with a bed in a room&#10;&#10;Description automatically generated">
            <a:extLst>
              <a:ext uri="{FF2B5EF4-FFF2-40B4-BE49-F238E27FC236}">
                <a16:creationId xmlns:a16="http://schemas.microsoft.com/office/drawing/2014/main" xmlns="" id="{63EBDBCB-031B-4EC6-B4F1-D0D8259F5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87" y="1388540"/>
            <a:ext cx="4929809" cy="4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5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4D5A1-AC18-4140-8F3B-96E69872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587"/>
          </a:xfrm>
        </p:spPr>
        <p:txBody>
          <a:bodyPr/>
          <a:lstStyle/>
          <a:p>
            <a:r>
              <a:rPr lang="en-GB" dirty="0"/>
              <a:t>Photo three :torch closer</a:t>
            </a:r>
          </a:p>
        </p:txBody>
      </p:sp>
      <p:pic>
        <p:nvPicPr>
          <p:cNvPr id="5" name="Picture 4" descr="A picture containing indoor, building, window, small&#10;&#10;Description automatically generated">
            <a:extLst>
              <a:ext uri="{FF2B5EF4-FFF2-40B4-BE49-F238E27FC236}">
                <a16:creationId xmlns:a16="http://schemas.microsoft.com/office/drawing/2014/main" xmlns="" id="{C512D372-793A-48A6-B7B4-1A3EC3314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82" y="1407380"/>
            <a:ext cx="5143500" cy="48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5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4D5A1-AC18-4140-8F3B-96E69872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587"/>
          </a:xfrm>
        </p:spPr>
        <p:txBody>
          <a:bodyPr/>
          <a:lstStyle/>
          <a:p>
            <a:r>
              <a:rPr lang="en-GB" dirty="0"/>
              <a:t>Photo four :torch lower</a:t>
            </a:r>
          </a:p>
        </p:txBody>
      </p:sp>
      <p:pic>
        <p:nvPicPr>
          <p:cNvPr id="4" name="Picture 3" descr="A picture containing indoor, building, table, flower&#10;&#10;Description automatically generated">
            <a:extLst>
              <a:ext uri="{FF2B5EF4-FFF2-40B4-BE49-F238E27FC236}">
                <a16:creationId xmlns:a16="http://schemas.microsoft.com/office/drawing/2014/main" xmlns="" id="{2B52CEED-335C-4980-9684-26AE0C9B6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73" y="1332881"/>
            <a:ext cx="4905955" cy="533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0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4D5A1-AC18-4140-8F3B-96E69872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587"/>
          </a:xfrm>
        </p:spPr>
        <p:txBody>
          <a:bodyPr/>
          <a:lstStyle/>
          <a:p>
            <a:r>
              <a:rPr lang="en-GB" dirty="0"/>
              <a:t>Photo five :torch higher </a:t>
            </a:r>
          </a:p>
        </p:txBody>
      </p:sp>
      <p:pic>
        <p:nvPicPr>
          <p:cNvPr id="5" name="Picture 4" descr="A vase of flowers on a table&#10;&#10;Description automatically generated">
            <a:extLst>
              <a:ext uri="{FF2B5EF4-FFF2-40B4-BE49-F238E27FC236}">
                <a16:creationId xmlns:a16="http://schemas.microsoft.com/office/drawing/2014/main" xmlns="" id="{189BDFF0-3DB1-44D5-BE71-A0DCC70E1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32" y="1280796"/>
            <a:ext cx="4921858" cy="52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4D5A1-AC18-4140-8F3B-96E69872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587"/>
          </a:xfrm>
        </p:spPr>
        <p:txBody>
          <a:bodyPr/>
          <a:lstStyle/>
          <a:p>
            <a:r>
              <a:rPr lang="en-GB" dirty="0"/>
              <a:t>Photo six :torch directly above</a:t>
            </a:r>
          </a:p>
        </p:txBody>
      </p:sp>
      <p:pic>
        <p:nvPicPr>
          <p:cNvPr id="4" name="Picture 3" descr="A vase of flowers on a table&#10;&#10;Description automatically generated">
            <a:extLst>
              <a:ext uri="{FF2B5EF4-FFF2-40B4-BE49-F238E27FC236}">
                <a16:creationId xmlns:a16="http://schemas.microsoft.com/office/drawing/2014/main" xmlns="" id="{D0A439C7-A3DB-4BC3-963B-52C5ED35B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63" y="1343772"/>
            <a:ext cx="6254363" cy="50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1B633-627D-40C7-B51B-043E3951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AE9079-30CA-4309-A12B-618005BB0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we moved the torch away the shadow got smaller.</a:t>
            </a:r>
          </a:p>
          <a:p>
            <a:r>
              <a:rPr lang="en-GB" dirty="0"/>
              <a:t>When we moved the torch closer its shadow got bigger.</a:t>
            </a:r>
          </a:p>
          <a:p>
            <a:r>
              <a:rPr lang="en-GB" dirty="0"/>
              <a:t>When we moved the torch higher the shadow got squished on the floor.</a:t>
            </a:r>
          </a:p>
          <a:p>
            <a:r>
              <a:rPr lang="en-GB" dirty="0"/>
              <a:t>When we moved the torch lower the shadow got squished on the wall.</a:t>
            </a:r>
          </a:p>
          <a:p>
            <a:r>
              <a:rPr lang="en-GB" dirty="0"/>
              <a:t>When we moved the torch directly above the pineapple the shadow was  all but invisible.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47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192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Pineapple shadows</vt:lpstr>
      <vt:lpstr>Method</vt:lpstr>
      <vt:lpstr>Photo one : normal shadow</vt:lpstr>
      <vt:lpstr>Photo two : torch further away </vt:lpstr>
      <vt:lpstr>Photo three :torch closer</vt:lpstr>
      <vt:lpstr>Photo four :torch lower</vt:lpstr>
      <vt:lpstr>Photo five :torch higher </vt:lpstr>
      <vt:lpstr>Photo six :torch directly above</vt:lpstr>
      <vt:lpstr>Results </vt:lpstr>
      <vt:lpstr>Why the shadows changed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Grant</dc:creator>
  <cp:lastModifiedBy>pupil</cp:lastModifiedBy>
  <cp:revision>8</cp:revision>
  <dcterms:created xsi:type="dcterms:W3CDTF">2020-04-23T13:53:22Z</dcterms:created>
  <dcterms:modified xsi:type="dcterms:W3CDTF">2020-04-25T09:56:18Z</dcterms:modified>
</cp:coreProperties>
</file>