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17425-D3E7-493D-9FBF-8DB1B7EEF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Mayan temples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AD9A6-0BFB-4CE4-A445-73F2FF538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Mack	</a:t>
            </a:r>
          </a:p>
          <a:p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3606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7CDA-CD43-4B6E-A0BD-328E1F8E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where they used 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58B1C-B3F3-43F9-B6C5-75EF3F884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Mayan temples are like Egyptian pyramids where rich people were buried and where certain announcements were made like celebrations .Relics were stored there too</a:t>
            </a:r>
          </a:p>
        </p:txBody>
      </p:sp>
    </p:spTree>
    <p:extLst>
      <p:ext uri="{BB962C8B-B14F-4D97-AF65-F5344CB8AC3E}">
        <p14:creationId xmlns:p14="http://schemas.microsoft.com/office/powerpoint/2010/main" val="229589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135C-DB6A-4816-A2CE-4EEC88D0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Mayan architecture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C0363-D844-4132-A627-1A97BC8A0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Mayan temples again like Egyptian pyramids had underground chambers both for tombs and relics .They had been designed so it amplifies sound so people can hear from distances.</a:t>
            </a:r>
          </a:p>
        </p:txBody>
      </p:sp>
    </p:spTree>
    <p:extLst>
      <p:ext uri="{BB962C8B-B14F-4D97-AF65-F5344CB8AC3E}">
        <p14:creationId xmlns:p14="http://schemas.microsoft.com/office/powerpoint/2010/main" val="3140221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{92636174-7969-4C29-8C29-FC4D6A200A62}tf02900722</Template>
  <TotalTime>14</TotalTime>
  <Words>69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Mayan temples</vt:lpstr>
      <vt:lpstr>What where they used for ?</vt:lpstr>
      <vt:lpstr>Mayan architecture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Mayan temples</dc:title>
  <dc:creator>Cobb, Tim</dc:creator>
  <cp:lastModifiedBy>Cobb, Tim</cp:lastModifiedBy>
  <cp:revision>2</cp:revision>
  <dcterms:created xsi:type="dcterms:W3CDTF">2020-05-21T10:34:43Z</dcterms:created>
  <dcterms:modified xsi:type="dcterms:W3CDTF">2020-05-21T10:49:17Z</dcterms:modified>
</cp:coreProperties>
</file>