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63" r:id="rId5"/>
    <p:sldId id="258" r:id="rId6"/>
    <p:sldId id="266" r:id="rId7"/>
  </p:sldIdLst>
  <p:sldSz cx="9144000" cy="6858000" type="screen4x3"/>
  <p:notesSz cx="6735763" cy="98663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Lovelock" initials="EL" lastIdx="7" clrIdx="0">
    <p:extLst>
      <p:ext uri="{19B8F6BF-5375-455C-9EA6-DF929625EA0E}">
        <p15:presenceInfo xmlns:p15="http://schemas.microsoft.com/office/powerpoint/2012/main" userId="S::emma.lovelock@compass-group.co.uk::966f3d1e-6354-4aa4-b06b-d286816f742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0000"/>
    <a:srgbClr val="FF0000"/>
    <a:srgbClr val="FFFFFF"/>
    <a:srgbClr val="8CC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3" autoAdjust="0"/>
    <p:restoredTop sz="93850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5737" tIns="47868" rIns="95737" bIns="47868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5737" tIns="47868" rIns="95737" bIns="47868" rtlCol="0"/>
          <a:lstStyle>
            <a:lvl1pPr algn="r">
              <a:defRPr sz="1300"/>
            </a:lvl1pPr>
          </a:lstStyle>
          <a:p>
            <a:fld id="{751A1EC8-C4AF-4FE8-B73E-04891579CC55}" type="datetimeFigureOut">
              <a:rPr lang="en-GB" smtClean="0"/>
              <a:pPr/>
              <a:t>21/05/2020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8188"/>
            <a:ext cx="4932363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37" tIns="47868" rIns="95737" bIns="4786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5737" tIns="47868" rIns="95737" bIns="4786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5737" tIns="47868" rIns="95737" bIns="47868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5737" tIns="47868" rIns="95737" bIns="47868" rtlCol="0" anchor="b"/>
          <a:lstStyle>
            <a:lvl1pPr algn="r">
              <a:defRPr sz="1300"/>
            </a:lvl1pPr>
          </a:lstStyle>
          <a:p>
            <a:fld id="{01C37622-E8EB-46CD-A098-5D6381FAD07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31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37622-E8EB-46CD-A098-5D6381FAD078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756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37622-E8EB-46CD-A098-5D6381FAD078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2256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37622-E8EB-46CD-A098-5D6381FAD07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856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AB3B5-B967-4714-9312-1B976167495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463DF-83E9-4DAB-8BB8-5DF99F631F4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D7FD5-1E57-41BD-B13D-CE5ED135258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B9E7B-2A15-4072-9CA0-C21498C75D1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421F5-1799-4E3B-97A2-551CDE3C510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D7B73-F6ED-4FC9-84CE-F669526122A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63A5D-04AA-4CDF-82C7-9477174301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D4275-8C9C-44F7-A339-1A96F1D4586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0D6C7-6A10-47A2-B263-85FBCE3D6D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F7E50-CA2D-4EC0-AD76-B8BB8C61C8B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6325-AC28-481E-8DFA-87FA49B46E1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A74E319-ED2E-4DB6-B478-8439C5D80C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85C0068-EEA5-478D-A4B9-1B87B75B1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4F4338A-527E-45FF-A051-B6FA727001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6397" r="9107" b="10491"/>
          <a:stretch/>
        </p:blipFill>
        <p:spPr>
          <a:xfrm>
            <a:off x="755577" y="775837"/>
            <a:ext cx="7869756" cy="5811909"/>
          </a:xfrm>
          <a:prstGeom prst="rect">
            <a:avLst/>
          </a:prstGeom>
        </p:spPr>
      </p:pic>
      <p:graphicFrame>
        <p:nvGraphicFramePr>
          <p:cNvPr id="2261" name="Group 2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194844"/>
              </p:ext>
            </p:extLst>
          </p:nvPr>
        </p:nvGraphicFramePr>
        <p:xfrm>
          <a:off x="755576" y="836713"/>
          <a:ext cx="7869755" cy="6587092"/>
        </p:xfrm>
        <a:graphic>
          <a:graphicData uri="http://schemas.openxmlformats.org/drawingml/2006/table">
            <a:tbl>
              <a:tblPr/>
              <a:tblGrid>
                <a:gridCol w="11822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23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64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83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136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4670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85471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Monday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Tuesday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Wednesday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Thursday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Friday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4329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Hot Main Dish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Cheese and Tomato Pizza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**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Potato Wedges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Chicken Mayo Burger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Potato Wedges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Roast Gammon Bap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Roast Potatoes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Beef Meatballs in Tomato Sauce with Pasta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Fish Fingers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and Chips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5134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Special Diet Option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SD Cheese &amp; Tomato Pizza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93162734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pitchFamily="34" charset="0"/>
                        </a:rPr>
                        <a:t>CONTAINS MILK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SD Jacket Wedges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93037124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Gill Sans"/>
                        </a:rPr>
                        <a:t>Chicken Burger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Gill Sans"/>
                        </a:rPr>
                        <a:t>NO MAYO</a:t>
                      </a:r>
                    </a:p>
                    <a:p>
                      <a:pPr algn="ctr"/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  <a:p>
                      <a:pPr algn="ctr"/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Gill Sans"/>
                        </a:rPr>
                        <a:t>USE GF ROLL 105512 ONLY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Roast Gammon Bap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Gill Sans"/>
                        </a:rPr>
                        <a:t>USE GF ROLL 105512 ONLY</a:t>
                      </a: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Gill Sans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SD Beef Ragu Bolognaise with GF pasta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93165207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pitchFamily="34" charset="0"/>
                        </a:rPr>
                        <a:t>PASTA CONTAINS SOYA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SD Fish Fillet 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93166795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pitchFamily="34" charset="0"/>
                        </a:rPr>
                        <a:t>CONTAINS FISH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and Chips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93040525</a:t>
                      </a:r>
                      <a:endParaRPr kumimoji="0" lang="en-GB" sz="10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0810583"/>
                  </a:ext>
                </a:extLst>
              </a:tr>
              <a:tr h="517273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Alternative Dish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Jacket Potato Bar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Baked Beans, Cheese, Coleslaw, Tuna Mayo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6008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Vegetables</a:t>
                      </a: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Carrot &amp; Cucumber Sticks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Cucumber Sticks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Coleslaw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Peas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Sweetcorn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Tomato Wedges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Pepper Sticks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Peas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Sweetcorn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7954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Desserts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Raspberry Yoghurt Cake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Shortbread Biscuit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Peach Slices 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Flapjack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with Fruit Slices *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Chocolate Apricot Brownie 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Vanilla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Ice Cream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55134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Special Diet Option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Raspberry Frozen Smoothie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93166798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Peach slices in juice 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Gill Sans"/>
                        </a:rPr>
                        <a:t>(Product VMC code: 123004)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SD Flapjack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93165520</a:t>
                      </a: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/>
                        </a:rPr>
                        <a:t>RECIPE USES GF OATS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SD Chocolate Crispy Bar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93158451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/>
                        </a:rPr>
                        <a:t>GF RICE CRISPIES CONTAIN BARLEY MALT EXTRACT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Orange &amp; Mango Frozen Smoothie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93166797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3315205"/>
                  </a:ext>
                </a:extLst>
              </a:tr>
              <a:tr h="502326">
                <a:tc gridSpan="6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200" dirty="0">
                        <a:solidFill>
                          <a:schemeClr val="tx1"/>
                        </a:solidFill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F843CC0-DD57-4636-B05F-1902BEE936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531"/>
            <a:ext cx="1287162" cy="1271529"/>
          </a:xfrm>
          <a:prstGeom prst="rect">
            <a:avLst/>
          </a:prstGeom>
        </p:spPr>
      </p:pic>
      <p:pic>
        <p:nvPicPr>
          <p:cNvPr id="10" name="Picture 1" descr="Title_flash.png">
            <a:extLst>
              <a:ext uri="{FF2B5EF4-FFF2-40B4-BE49-F238E27FC236}">
                <a16:creationId xmlns:a16="http://schemas.microsoft.com/office/drawing/2014/main" xmlns="" id="{B92AF4D2-2ACC-42F6-9B11-760FEBBAD6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33" y="18112"/>
            <a:ext cx="6132934" cy="84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5">
            <a:extLst>
              <a:ext uri="{FF2B5EF4-FFF2-40B4-BE49-F238E27FC236}">
                <a16:creationId xmlns:a16="http://schemas.microsoft.com/office/drawing/2014/main" xmlns="" id="{3AC52AED-CD44-458E-A8E1-7A7E5FC96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116632"/>
            <a:ext cx="4032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1600" b="1" dirty="0">
                <a:solidFill>
                  <a:schemeClr val="bg1"/>
                </a:solidFill>
                <a:ea typeface="MS PGothic" pitchFamily="34" charset="-128"/>
              </a:rPr>
              <a:t>Week 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E46DDF-4E5C-4456-8A82-BC86BE4C0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D318C3A-4FC0-449B-A6DE-E41536FE46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6397" r="9107" b="10491"/>
          <a:stretch/>
        </p:blipFill>
        <p:spPr>
          <a:xfrm>
            <a:off x="305089" y="776137"/>
            <a:ext cx="8611780" cy="5411383"/>
          </a:xfrm>
          <a:prstGeom prst="rect">
            <a:avLst/>
          </a:prstGeom>
        </p:spPr>
      </p:pic>
      <p:pic>
        <p:nvPicPr>
          <p:cNvPr id="9" name="Picture 1" descr="Title_flash.png">
            <a:extLst>
              <a:ext uri="{FF2B5EF4-FFF2-40B4-BE49-F238E27FC236}">
                <a16:creationId xmlns:a16="http://schemas.microsoft.com/office/drawing/2014/main" xmlns="" id="{2079EB72-3EB6-424F-81CD-3E87154828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33" y="18112"/>
            <a:ext cx="6132934" cy="84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5">
            <a:extLst>
              <a:ext uri="{FF2B5EF4-FFF2-40B4-BE49-F238E27FC236}">
                <a16:creationId xmlns:a16="http://schemas.microsoft.com/office/drawing/2014/main" xmlns="" id="{6626E7E7-F99E-486B-BA70-BB83A56C2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116632"/>
            <a:ext cx="4032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1600" b="1" dirty="0">
                <a:solidFill>
                  <a:schemeClr val="bg1"/>
                </a:solidFill>
                <a:ea typeface="MS PGothic" pitchFamily="34" charset="-128"/>
              </a:rPr>
              <a:t>Week 2</a:t>
            </a:r>
          </a:p>
        </p:txBody>
      </p:sp>
      <p:graphicFrame>
        <p:nvGraphicFramePr>
          <p:cNvPr id="3360" name="Group 2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659102"/>
              </p:ext>
            </p:extLst>
          </p:nvPr>
        </p:nvGraphicFramePr>
        <p:xfrm>
          <a:off x="292977" y="858569"/>
          <a:ext cx="8636003" cy="5305999"/>
        </p:xfrm>
        <a:graphic>
          <a:graphicData uri="http://schemas.openxmlformats.org/drawingml/2006/table">
            <a:tbl>
              <a:tblPr/>
              <a:tblGrid>
                <a:gridCol w="13083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25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08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94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425462715"/>
                    </a:ext>
                  </a:extLst>
                </a:gridCol>
                <a:gridCol w="1476660">
                  <a:extLst>
                    <a:ext uri="{9D8B030D-6E8A-4147-A177-3AD203B41FA5}">
                      <a16:colId xmlns:a16="http://schemas.microsoft.com/office/drawing/2014/main" xmlns="" val="4203704027"/>
                    </a:ext>
                  </a:extLst>
                </a:gridCol>
              </a:tblGrid>
              <a:tr h="282673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Monday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Tuesday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Wednesday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Thursday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Friday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1797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/>
                      </a:r>
                      <a:b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</a:b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Hot Main Dish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Cheese and Tomato Pizza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**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Potato Wedges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Beef Bolognese **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a Garlic &amp; Herb Bread Wedge</a:t>
                      </a: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**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Roast Chicken Bap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Roast Potatoes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Hot Dog with Pasta Salad</a:t>
                      </a:r>
                      <a:endParaRPr kumimoji="0" lang="en-GB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Battered Fish Fillet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Served with Chips</a:t>
                      </a: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8764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Special Diet Option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SD Cheese &amp; Tomato Pizza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93162734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pitchFamily="34" charset="0"/>
                        </a:rPr>
                        <a:t>CONTAINS MILK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SD Jacket Wedges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93037124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SD Beef Ragu Bolognaise with GF pasta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93165207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pitchFamily="34" charset="0"/>
                        </a:rPr>
                        <a:t>PASTA CONTAINS SOYA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Roast  Chicken Bap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Gill Sans"/>
                        </a:rPr>
                        <a:t>USE GF ROLL 105512 ONLY</a:t>
                      </a: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Gill Sans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Turkey Burger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Gill Sans"/>
                        </a:rPr>
                        <a:t>USE GF ROLL 105512 </a:t>
                      </a: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93166796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SD Fish Fillet </a:t>
                      </a: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93166795</a:t>
                      </a: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pitchFamily="34" charset="0"/>
                        </a:rPr>
                        <a:t>CONTAINS FISH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and Chips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93040525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419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Alternative Dish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Jacket Potato Bar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Baked Beans, Cheese, Coleslaw, Tuna Mayo</a:t>
                      </a:r>
                    </a:p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64984930"/>
                  </a:ext>
                </a:extLst>
              </a:tr>
              <a:tr h="556168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Vegetables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Homemade Coleslaw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Cucumber Sticks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Tomato Wedges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Peas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Peas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Sweetcorn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Pepper Sticks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Cucumber Sticks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Peas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Sweetcorn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901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Desserts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Raspberry Ripple Cake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baseline="0" dirty="0">
                          <a:solidFill>
                            <a:schemeClr val="tx1"/>
                          </a:solidFill>
                          <a:latin typeface="Gill Sans"/>
                        </a:rPr>
                        <a:t>Apple &amp; Carrot Yoghurt Muffin 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 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Strawberry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Ice Cream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Chocolate Cake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Oatie Biscuit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Fruit Slices </a:t>
                      </a: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*</a:t>
                      </a:r>
                      <a:endParaRPr kumimoji="0" lang="en-GB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77505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Special Diet Option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SD Berry Crispy </a:t>
                      </a:r>
                      <a:r>
                        <a:rPr lang="en-GB" sz="1000" strike="noStrike" dirty="0"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93158452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/>
                        </a:rPr>
                        <a:t>GF RICE CRISPIES CONTAIN BARLEY MALT EXTRACT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SD Flapjack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93165520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pitchFamily="34" charset="0"/>
                        </a:rPr>
                        <a:t>RECIPE CONTAINS GF OATS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Raspberry Frozen Smoothie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93166798</a:t>
                      </a:r>
                      <a:endParaRPr kumimoji="0" lang="en-GB" sz="1000" b="0" i="0" u="none" strike="sng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SD Chocolate Crispy Bar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93158451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/>
                        </a:rPr>
                        <a:t>GF RICE CRISPIES CONTAIN BARLEY MALT EXTRACT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SD Berry Crispy </a:t>
                      </a:r>
                      <a:r>
                        <a:rPr lang="en-GB" sz="1000" strike="noStrike" dirty="0"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93158452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/>
                        </a:rPr>
                        <a:t>GF RICE CRISPIES CONTAIN BARLEY MALT EXTRACT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68426456"/>
                  </a:ext>
                </a:extLst>
              </a:tr>
              <a:tr h="503320">
                <a:tc gridSpan="6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400" dirty="0">
                        <a:solidFill>
                          <a:schemeClr val="tx1"/>
                        </a:solidFill>
                        <a:latin typeface="Gill Sans" pitchFamily="34" charset="0"/>
                      </a:endParaRP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C42ECA-09A2-437F-91B3-FE772A53A5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531"/>
            <a:ext cx="1287162" cy="12715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E46DDF-4E5C-4456-8A82-BC86BE4C0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D318C3A-4FC0-449B-A6DE-E41536FE46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6397" r="9107" b="10491"/>
          <a:stretch/>
        </p:blipFill>
        <p:spPr>
          <a:xfrm>
            <a:off x="305089" y="776137"/>
            <a:ext cx="8611780" cy="5411383"/>
          </a:xfrm>
          <a:prstGeom prst="rect">
            <a:avLst/>
          </a:prstGeom>
        </p:spPr>
      </p:pic>
      <p:pic>
        <p:nvPicPr>
          <p:cNvPr id="9" name="Picture 1" descr="Title_flash.png">
            <a:extLst>
              <a:ext uri="{FF2B5EF4-FFF2-40B4-BE49-F238E27FC236}">
                <a16:creationId xmlns:a16="http://schemas.microsoft.com/office/drawing/2014/main" xmlns="" id="{2079EB72-3EB6-424F-81CD-3E87154828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33" y="18112"/>
            <a:ext cx="6132934" cy="84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5">
            <a:extLst>
              <a:ext uri="{FF2B5EF4-FFF2-40B4-BE49-F238E27FC236}">
                <a16:creationId xmlns:a16="http://schemas.microsoft.com/office/drawing/2014/main" xmlns="" id="{6626E7E7-F99E-486B-BA70-BB83A56C2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116632"/>
            <a:ext cx="4032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1600" b="1" dirty="0">
                <a:solidFill>
                  <a:schemeClr val="bg1"/>
                </a:solidFill>
                <a:ea typeface="MS PGothic" pitchFamily="34" charset="-128"/>
              </a:rPr>
              <a:t>Week 3</a:t>
            </a:r>
          </a:p>
        </p:txBody>
      </p:sp>
      <p:graphicFrame>
        <p:nvGraphicFramePr>
          <p:cNvPr id="3360" name="Group 2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43196"/>
              </p:ext>
            </p:extLst>
          </p:nvPr>
        </p:nvGraphicFramePr>
        <p:xfrm>
          <a:off x="292977" y="858569"/>
          <a:ext cx="8636003" cy="5556156"/>
        </p:xfrm>
        <a:graphic>
          <a:graphicData uri="http://schemas.openxmlformats.org/drawingml/2006/table">
            <a:tbl>
              <a:tblPr/>
              <a:tblGrid>
                <a:gridCol w="13083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25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08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94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425462715"/>
                    </a:ext>
                  </a:extLst>
                </a:gridCol>
                <a:gridCol w="1476660">
                  <a:extLst>
                    <a:ext uri="{9D8B030D-6E8A-4147-A177-3AD203B41FA5}">
                      <a16:colId xmlns:a16="http://schemas.microsoft.com/office/drawing/2014/main" xmlns="" val="4203704027"/>
                    </a:ext>
                  </a:extLst>
                </a:gridCol>
              </a:tblGrid>
              <a:tr h="282673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Monday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Tuesday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Wednesday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Thursday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Friday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1797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/>
                      </a:r>
                      <a:b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</a:b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Hot Main Dish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Cheese and Tomato Pizza 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**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Potato Wedges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Traditional Beef Lasagne w</a:t>
                      </a:r>
                      <a:r>
                        <a:rPr kumimoji="0" lang="en-GB" sz="10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  <a:ea typeface="+mn-ea"/>
                          <a:cs typeface="+mn-cs"/>
                        </a:rPr>
                        <a:t>ith Garlic &amp; Herb Bread Wedge**</a:t>
                      </a:r>
                      <a:endParaRPr lang="en-GB" sz="900" b="0" i="1" u="none" strike="noStrike" kern="1200" baseline="0" dirty="0">
                        <a:solidFill>
                          <a:schemeClr val="tx1"/>
                        </a:solidFill>
                        <a:latin typeface="Gill Sans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Roast Turkey Bap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Roast Potatoes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Chicken Tikka Masala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Rice **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Fish Fingers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and Chips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A classic fish finger lunch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8764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Special Diet Option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SD Cheese &amp; Tomato Pizza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93162734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pitchFamily="34" charset="0"/>
                        </a:rPr>
                        <a:t>CONTAINS MILK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SD Jacket Wedges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93037124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Gill Sans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solidFill>
                          <a:schemeClr val="tx1"/>
                        </a:solidFill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SD Beef Ragu Bolognaise with GF pasta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93165207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pitchFamily="34" charset="0"/>
                        </a:rPr>
                        <a:t>PASTA CONTAINS SOYA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Roast Turkey Bap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Gill Sans"/>
                        </a:rPr>
                        <a:t>USE GF ROLL 105512 ONLY</a:t>
                      </a: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Gill Sans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Chicken Tikka Masala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Gill Sans"/>
                          <a:ea typeface="+mn-ea"/>
                          <a:cs typeface="+mn-cs"/>
                        </a:rPr>
                        <a:t>93132730</a:t>
                      </a: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pitchFamily="34" charset="0"/>
                        </a:rPr>
                        <a:t>CONTAINS MUSTARD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Rice**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93035026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SD Fish Fillet </a:t>
                      </a: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93166795</a:t>
                      </a: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pitchFamily="34" charset="0"/>
                        </a:rPr>
                        <a:t>CONTAINS FISH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and Chips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93040525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419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Alternative Dish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Jacket Potato Bar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Baked Beans, Cheese, Coleslaw, Tuna Mayo</a:t>
                      </a:r>
                    </a:p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64984930"/>
                  </a:ext>
                </a:extLst>
              </a:tr>
              <a:tr h="556168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Vegetables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Homemade Coleslaw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Cucumber Sticks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Peas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Carrots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Peas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Sweetcorn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Cucumber Sticks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Tomato Wedges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Peas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Sweetcorn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901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Desserts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Secret Brownie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Raspberry Ripple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Ice Cream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Fruity Flapjack*</a:t>
                      </a:r>
                      <a:endParaRPr kumimoji="0" lang="en-GB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Banana Oat Bite*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Strawberry Swirl Sponge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77505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Special Diet Option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SD Chocolate Crispy Bar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93158451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/>
                        </a:rPr>
                        <a:t>GF RICE CRISPIES CONTAIN BARLEY MALT EXTRACT</a:t>
                      </a:r>
                      <a:endParaRPr kumimoji="0" lang="en-GB" sz="1000" b="0" i="1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Raspberry Frozen Smoothie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93166798</a:t>
                      </a:r>
                      <a:endParaRPr kumimoji="0" lang="en-GB" sz="1000" b="0" i="0" u="none" strike="sng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SD Flapjack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93165520</a:t>
                      </a: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/>
                        </a:rPr>
                        <a:t>RECIPE USES GF OATS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Banana Portion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93165178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with SD Custard 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93166606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SD Berry Crispy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strike="noStrike" dirty="0"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93158452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/>
                        </a:rPr>
                        <a:t>GF RICE CRISPIES CONTAIN BARLEY MALT EXTRACT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68426456"/>
                  </a:ext>
                </a:extLst>
              </a:tr>
              <a:tr h="503320">
                <a:tc gridSpan="6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400" dirty="0">
                        <a:solidFill>
                          <a:schemeClr val="tx1"/>
                        </a:solidFill>
                        <a:latin typeface="Gill Sans" pitchFamily="34" charset="0"/>
                      </a:endParaRP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C42ECA-09A2-437F-91B3-FE772A53A5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531"/>
            <a:ext cx="1287162" cy="127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714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3C866E1E30E3459A26761E88E6FBAA" ma:contentTypeVersion="13" ma:contentTypeDescription="Create a new document." ma:contentTypeScope="" ma:versionID="82a4c38af830d461ab27a7154f77ca75">
  <xsd:schema xmlns:xsd="http://www.w3.org/2001/XMLSchema" xmlns:xs="http://www.w3.org/2001/XMLSchema" xmlns:p="http://schemas.microsoft.com/office/2006/metadata/properties" xmlns:ns3="00f019a7-ab14-4797-b339-217adbd96d6f" xmlns:ns4="63aa2188-3121-4252-bfd9-0f2d73a3bb70" targetNamespace="http://schemas.microsoft.com/office/2006/metadata/properties" ma:root="true" ma:fieldsID="fb439b32f1cdb201b886fc2f22c602de" ns3:_="" ns4:_="">
    <xsd:import namespace="00f019a7-ab14-4797-b339-217adbd96d6f"/>
    <xsd:import namespace="63aa2188-3121-4252-bfd9-0f2d73a3bb7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f019a7-ab14-4797-b339-217adbd96d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a2188-3121-4252-bfd9-0f2d73a3bb7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98EA39-054D-4680-837E-91522723D9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DE55D8-27C4-4ED9-98C4-FE59FD04B3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f019a7-ab14-4797-b339-217adbd96d6f"/>
    <ds:schemaRef ds:uri="63aa2188-3121-4252-bfd9-0f2d73a3bb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0C9781-3A03-46B4-9B71-5405CDBA4A98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63aa2188-3121-4252-bfd9-0f2d73a3bb70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dcmitype/"/>
    <ds:schemaRef ds:uri="00f019a7-ab14-4797-b339-217adbd96d6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57906</TotalTime>
  <Words>574</Words>
  <Application>Microsoft Office PowerPoint</Application>
  <PresentationFormat>On-screen Show (4:3)</PresentationFormat>
  <Paragraphs>218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MS PGothic</vt:lpstr>
      <vt:lpstr>Arial</vt:lpstr>
      <vt:lpstr>Calibri</vt:lpstr>
      <vt:lpstr>Gill Sans</vt:lpstr>
      <vt:lpstr>Default Design</vt:lpstr>
      <vt:lpstr>PowerPoint Presentation</vt:lpstr>
      <vt:lpstr>PowerPoint Presentation</vt:lpstr>
      <vt:lpstr>PowerPoint Presentation</vt:lpstr>
    </vt:vector>
  </TitlesOfParts>
  <Company>Compass Group UK &amp; Ireland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wallisp1</dc:creator>
  <cp:lastModifiedBy>pupil</cp:lastModifiedBy>
  <cp:revision>2865</cp:revision>
  <cp:lastPrinted>2019-12-10T10:36:35Z</cp:lastPrinted>
  <dcterms:created xsi:type="dcterms:W3CDTF">2009-01-30T08:49:11Z</dcterms:created>
  <dcterms:modified xsi:type="dcterms:W3CDTF">2020-05-21T07:25:52Z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0x010100D43C866E1E30E3459A26761E88E6FBAA</vt:lpwstr>
  </property>
</Properties>
</file>