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0" r:id="rId3"/>
    <p:sldId id="274" r:id="rId4"/>
    <p:sldId id="275" r:id="rId5"/>
    <p:sldId id="276" r:id="rId6"/>
    <p:sldId id="277" r:id="rId7"/>
    <p:sldId id="278" r:id="rId8"/>
    <p:sldId id="279" r:id="rId9"/>
    <p:sldId id="28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68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F4E22-E98E-4F6B-977F-447F402EDE8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C7F4F-41CA-4B09-9309-82952A673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43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2AA3D-838A-4524-93AE-BB6F4B6FC72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945297-9661-4111-AC4D-7C1869DF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944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9C73D9D-BEC1-4A36-A912-403F7B61D841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2FB8604-3E91-4806-A5CC-428F0C480F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7670-55F0-4C01-BDA5-393F3358D0D1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5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570A4-2E99-4A4B-A2AC-4D556C089130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4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75F1-C798-4463-ADA9-541C94461F29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73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DD13-DF4B-4719-A326-B4861EB71C66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1DC53-4A94-4E7C-8BA7-C3E988DA2C17}" type="datetime1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09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912A-DA7D-4888-BF1A-FFA8B711273B}" type="datetime1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20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66FA-4CB5-42BA-9ECC-EDEC67A1D389}" type="datetime1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9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7B65-FBBA-46B4-B227-600DAFCC8EF0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8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5529-BE6B-4FAF-92A8-E67316B287FA}" type="datetime1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F48A-15DE-4D33-B881-E4E92245926D}" type="datetime1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4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459B6-5D04-429A-B7FB-48F7063307D2}" type="datetime1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B8604-3E91-4806-A5CC-428F0C480F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230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0066"/>
                </a:solidFill>
              </a:rPr>
              <a:t>Shadows </a:t>
            </a:r>
          </a:p>
        </p:txBody>
      </p:sp>
    </p:spTree>
    <p:extLst>
      <p:ext uri="{BB962C8B-B14F-4D97-AF65-F5344CB8AC3E}">
        <p14:creationId xmlns:p14="http://schemas.microsoft.com/office/powerpoint/2010/main" val="204252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xmlns="" id="{876AAD03-8252-4EF4-8F74-BB43F914D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 close shadow 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xmlns="" id="{C8256467-1634-46C1-A705-C70CA4F42A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 used a light to create a shadow of a bottle. The shadow is created by a mixture of light and darkness to make a shadow like this. </a:t>
            </a:r>
          </a:p>
          <a:p>
            <a:pPr marL="0" indent="0">
              <a:buNone/>
            </a:pPr>
            <a:r>
              <a:rPr lang="en-US" dirty="0"/>
              <a:t>When you go closer it gets bigger.</a:t>
            </a:r>
          </a:p>
        </p:txBody>
      </p:sp>
      <p:pic>
        <p:nvPicPr>
          <p:cNvPr id="7" name="Content Placeholder 6" descr="A close up of a door&#10;&#10;Description automatically generated">
            <a:extLst>
              <a:ext uri="{FF2B5EF4-FFF2-40B4-BE49-F238E27FC236}">
                <a16:creationId xmlns:a16="http://schemas.microsoft.com/office/drawing/2014/main" xmlns="" id="{92BDEEA0-A0D6-4DEB-B471-DAC90B6CA53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36508" y="1955073"/>
            <a:ext cx="3954286" cy="3695391"/>
          </a:xfrm>
        </p:spPr>
      </p:pic>
    </p:spTree>
    <p:extLst>
      <p:ext uri="{BB962C8B-B14F-4D97-AF65-F5344CB8AC3E}">
        <p14:creationId xmlns:p14="http://schemas.microsoft.com/office/powerpoint/2010/main" val="303422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xmlns="" id="{0DFB1AB0-7552-4191-96F8-EB0A093E7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/>
          <a:p>
            <a:r>
              <a:rPr lang="en-US" dirty="0"/>
              <a:t>A far shadow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xmlns="" id="{EB0654E9-68D4-49F2-95DE-8D623708C2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1713794"/>
          </a:xfrm>
        </p:spPr>
        <p:txBody>
          <a:bodyPr/>
          <a:lstStyle/>
          <a:p>
            <a:r>
              <a:rPr lang="en-US" dirty="0"/>
              <a:t>The shadow is the same size as the bottle when the light source is far away. </a:t>
            </a:r>
          </a:p>
        </p:txBody>
      </p:sp>
      <p:pic>
        <p:nvPicPr>
          <p:cNvPr id="19" name="Content Placeholder 18" descr="A close up of a door&#10;&#10;Description automatically generated">
            <a:extLst>
              <a:ext uri="{FF2B5EF4-FFF2-40B4-BE49-F238E27FC236}">
                <a16:creationId xmlns:a16="http://schemas.microsoft.com/office/drawing/2014/main" xmlns="" id="{ABE5B149-0085-406D-8E1D-87BAB57ED1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32475" y="1596629"/>
            <a:ext cx="4873625" cy="3655218"/>
          </a:xfrm>
        </p:spPr>
      </p:pic>
    </p:spTree>
    <p:extLst>
      <p:ext uri="{BB962C8B-B14F-4D97-AF65-F5344CB8AC3E}">
        <p14:creationId xmlns:p14="http://schemas.microsoft.com/office/powerpoint/2010/main" val="32185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xmlns="" id="{50CE15EF-14CD-49B0-8A9D-00B3647D4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/>
          <a:p>
            <a:r>
              <a:rPr lang="en-US" dirty="0"/>
              <a:t>A shadow from above </a:t>
            </a:r>
          </a:p>
        </p:txBody>
      </p:sp>
      <p:pic>
        <p:nvPicPr>
          <p:cNvPr id="10" name="Content Placeholder 9" descr="A picture containing indoor, sitting, small, white&#10;&#10;Description automatically generated">
            <a:extLst>
              <a:ext uri="{FF2B5EF4-FFF2-40B4-BE49-F238E27FC236}">
                <a16:creationId xmlns:a16="http://schemas.microsoft.com/office/drawing/2014/main" xmlns="" id="{B796A9B5-C7E8-4CFB-AF91-4C2D3068CA8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10" r="26769"/>
          <a:stretch/>
        </p:blipFill>
        <p:spPr>
          <a:xfrm rot="5400000">
            <a:off x="5832475" y="338137"/>
            <a:ext cx="4873625" cy="6172200"/>
          </a:xfrm>
          <a:noFill/>
        </p:spPr>
      </p:pic>
      <p:sp>
        <p:nvSpPr>
          <p:cNvPr id="24" name="Text Placeholder 3">
            <a:extLst>
              <a:ext uri="{FF2B5EF4-FFF2-40B4-BE49-F238E27FC236}">
                <a16:creationId xmlns:a16="http://schemas.microsoft.com/office/drawing/2014/main" xmlns="" id="{34FEB5CE-4C76-4B5C-8E23-D51E3BB13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/>
          <a:p>
            <a:r>
              <a:rPr lang="en-US" dirty="0"/>
              <a:t>The shadow has gone underneath the bottle </a:t>
            </a:r>
          </a:p>
        </p:txBody>
      </p:sp>
    </p:spTree>
    <p:extLst>
      <p:ext uri="{BB962C8B-B14F-4D97-AF65-F5344CB8AC3E}">
        <p14:creationId xmlns:p14="http://schemas.microsoft.com/office/powerpoint/2010/main" val="401238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xmlns="" id="{E691510E-119D-4EAE-B00E-699ACF0FB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/>
          <a:p>
            <a:r>
              <a:rPr lang="en-US" dirty="0"/>
              <a:t>A low shadow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xmlns="" id="{EC54C686-93B0-4A19-898E-5262264977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/>
          <a:p>
            <a:r>
              <a:rPr lang="en-US" dirty="0"/>
              <a:t>The shadow is larger when the light source was low.</a:t>
            </a:r>
          </a:p>
          <a:p>
            <a:r>
              <a:rPr lang="en-US" dirty="0"/>
              <a:t>When I was doing my investigating I tried to keep all my factors the same so I had accurate results, </a:t>
            </a:r>
            <a:r>
              <a:rPr lang="en-US" dirty="0" err="1"/>
              <a:t>e.g</a:t>
            </a:r>
            <a:r>
              <a:rPr lang="en-US" dirty="0"/>
              <a:t> same place when taking my picture, same object </a:t>
            </a:r>
          </a:p>
        </p:txBody>
      </p:sp>
      <p:pic>
        <p:nvPicPr>
          <p:cNvPr id="16" name="Content Placeholder 15" descr="A close up of a door&#10;&#10;Description automatically generated">
            <a:extLst>
              <a:ext uri="{FF2B5EF4-FFF2-40B4-BE49-F238E27FC236}">
                <a16:creationId xmlns:a16="http://schemas.microsoft.com/office/drawing/2014/main" xmlns="" id="{48B072ED-FADE-483A-9B17-CD6CB5F1E5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7" r="36362"/>
          <a:stretch/>
        </p:blipFill>
        <p:spPr>
          <a:xfrm rot="5400000">
            <a:off x="5832475" y="338137"/>
            <a:ext cx="4873625" cy="6172200"/>
          </a:xfrm>
          <a:noFill/>
        </p:spPr>
      </p:pic>
    </p:spTree>
    <p:extLst>
      <p:ext uri="{BB962C8B-B14F-4D97-AF65-F5344CB8AC3E}">
        <p14:creationId xmlns:p14="http://schemas.microsoft.com/office/powerpoint/2010/main" val="4134393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F26C0E-DE8F-4366-B883-2E0BCBCD2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Different angle with a low light </a:t>
            </a:r>
            <a:r>
              <a:rPr lang="en-GB" dirty="0" err="1"/>
              <a:t>souce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59538BE-3FB0-4866-8E0C-91227ACE20E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dirty="0"/>
              <a:t>The shadow is behind and small</a:t>
            </a:r>
          </a:p>
          <a:p>
            <a:endParaRPr lang="en-GB" dirty="0"/>
          </a:p>
        </p:txBody>
      </p:sp>
      <p:pic>
        <p:nvPicPr>
          <p:cNvPr id="6" name="Content Placeholder 5" descr="A picture containing indoor, white, standing, man&#10;&#10;Description automatically generated">
            <a:extLst>
              <a:ext uri="{FF2B5EF4-FFF2-40B4-BE49-F238E27FC236}">
                <a16:creationId xmlns:a16="http://schemas.microsoft.com/office/drawing/2014/main" xmlns="" id="{7B2F09E9-4644-4C14-8E88-661526ABCA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32475" y="1596629"/>
            <a:ext cx="4873625" cy="3655218"/>
          </a:xfrm>
        </p:spPr>
      </p:pic>
    </p:spTree>
    <p:extLst>
      <p:ext uri="{BB962C8B-B14F-4D97-AF65-F5344CB8AC3E}">
        <p14:creationId xmlns:p14="http://schemas.microsoft.com/office/powerpoint/2010/main" val="49058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EA7790-A61E-434D-94C5-4E1C398A9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Different angle with a high light source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594412F-CFE4-4199-8D2D-AF2C310A644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dirty="0"/>
              <a:t>The shadow is behind it and bigger</a:t>
            </a:r>
          </a:p>
        </p:txBody>
      </p:sp>
      <p:pic>
        <p:nvPicPr>
          <p:cNvPr id="6" name="Content Placeholder 5" descr="A picture containing indoor, white, sitting, black&#10;&#10;Description automatically generated">
            <a:extLst>
              <a:ext uri="{FF2B5EF4-FFF2-40B4-BE49-F238E27FC236}">
                <a16:creationId xmlns:a16="http://schemas.microsoft.com/office/drawing/2014/main" xmlns="" id="{0AC9C5B0-BF00-41A5-8027-4538BF93EC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32475" y="1596629"/>
            <a:ext cx="4873625" cy="3655218"/>
          </a:xfrm>
        </p:spPr>
      </p:pic>
    </p:spTree>
    <p:extLst>
      <p:ext uri="{BB962C8B-B14F-4D97-AF65-F5344CB8AC3E}">
        <p14:creationId xmlns:p14="http://schemas.microsoft.com/office/powerpoint/2010/main" val="366291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9DEAB6-8D09-427B-B43D-B9EA41162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Animal shadows I created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806B81A-8DAE-4219-81EA-A35AA9F3F2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Wolf</a:t>
            </a:r>
          </a:p>
        </p:txBody>
      </p:sp>
      <p:pic>
        <p:nvPicPr>
          <p:cNvPr id="8" name="Content Placeholder 7" descr="A person standing in a kitchen&#10;&#10;Description automatically generated">
            <a:extLst>
              <a:ext uri="{FF2B5EF4-FFF2-40B4-BE49-F238E27FC236}">
                <a16:creationId xmlns:a16="http://schemas.microsoft.com/office/drawing/2014/main" xmlns="" id="{DBAEB4C0-B479-4081-B6FB-EBC7844EDCF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420813" y="2691210"/>
            <a:ext cx="3978275" cy="2983706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2B1A635-89E3-47FA-A1FE-29B86E6CD7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Butterfly </a:t>
            </a:r>
          </a:p>
        </p:txBody>
      </p:sp>
      <p:pic>
        <p:nvPicPr>
          <p:cNvPr id="14" name="Content Placeholder 13" descr="A picture containing man, standing, woman, mirror&#10;&#10;Description automatically generated">
            <a:extLst>
              <a:ext uri="{FF2B5EF4-FFF2-40B4-BE49-F238E27FC236}">
                <a16:creationId xmlns:a16="http://schemas.microsoft.com/office/drawing/2014/main" xmlns="" id="{C70F03E8-6569-4868-AE4F-6D4FA124FDD3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780213" y="2691210"/>
            <a:ext cx="3978275" cy="2983706"/>
          </a:xfrm>
        </p:spPr>
      </p:pic>
    </p:spTree>
    <p:extLst>
      <p:ext uri="{BB962C8B-B14F-4D97-AF65-F5344CB8AC3E}">
        <p14:creationId xmlns:p14="http://schemas.microsoft.com/office/powerpoint/2010/main" val="1616881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25EC00-6284-4558-9487-7484DEEFD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More……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0AD5722-9D74-4470-AEEF-9F740034A7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Bird</a:t>
            </a:r>
          </a:p>
        </p:txBody>
      </p:sp>
      <p:pic>
        <p:nvPicPr>
          <p:cNvPr id="8" name="Content Placeholder 7" descr="A picture containing white, large, table&#10;&#10;Description automatically generated">
            <a:extLst>
              <a:ext uri="{FF2B5EF4-FFF2-40B4-BE49-F238E27FC236}">
                <a16:creationId xmlns:a16="http://schemas.microsoft.com/office/drawing/2014/main" xmlns="" id="{F61C262C-D67D-4BA5-820B-FC4B155A3E9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420813" y="2691210"/>
            <a:ext cx="3978275" cy="2983706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97DC2C3-B987-437A-8B90-38662FBC18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Dinosaur </a:t>
            </a:r>
          </a:p>
        </p:txBody>
      </p:sp>
      <p:pic>
        <p:nvPicPr>
          <p:cNvPr id="10" name="Content Placeholder 9" descr="A picture containing mirror, white, reflection, large&#10;&#10;Description automatically generated">
            <a:extLst>
              <a:ext uri="{FF2B5EF4-FFF2-40B4-BE49-F238E27FC236}">
                <a16:creationId xmlns:a16="http://schemas.microsoft.com/office/drawing/2014/main" xmlns="" id="{EFD74491-9E7E-42F9-8180-B0AA8E29CCC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780213" y="2691210"/>
            <a:ext cx="3978275" cy="2983706"/>
          </a:xfrm>
        </p:spPr>
      </p:pic>
    </p:spTree>
    <p:extLst>
      <p:ext uri="{BB962C8B-B14F-4D97-AF65-F5344CB8AC3E}">
        <p14:creationId xmlns:p14="http://schemas.microsoft.com/office/powerpoint/2010/main" val="353591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sland design templat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sland design slides.potx" id="{5D7C5807-6DD8-49ED-901B-9094A9BD792B}" vid="{EDDDA1B0-F8E2-4B33-B027-7D47A75ECBBC}"/>
    </a:ext>
  </a:extLst>
</a:theme>
</file>

<file path=ppt/theme/theme2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155</Words>
  <Application>Microsoft Office PowerPoint</Application>
  <PresentationFormat>Widescreen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Island design template</vt:lpstr>
      <vt:lpstr>Shadows </vt:lpstr>
      <vt:lpstr>A close shadow </vt:lpstr>
      <vt:lpstr>A far shadow</vt:lpstr>
      <vt:lpstr>A shadow from above </vt:lpstr>
      <vt:lpstr>A low shadow</vt:lpstr>
      <vt:lpstr>Different angle with a low light souce</vt:lpstr>
      <vt:lpstr>Different angle with a high light source </vt:lpstr>
      <vt:lpstr>Animal shadows I created</vt:lpstr>
      <vt:lpstr>More……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Shadows</dc:title>
  <dc:creator>NO</dc:creator>
  <cp:lastModifiedBy>pupil</cp:lastModifiedBy>
  <cp:revision>3</cp:revision>
  <dcterms:created xsi:type="dcterms:W3CDTF">2020-04-25T11:03:50Z</dcterms:created>
  <dcterms:modified xsi:type="dcterms:W3CDTF">2020-04-27T07:37:23Z</dcterms:modified>
</cp:coreProperties>
</file>